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2" r:id="rId2"/>
    <p:sldId id="268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9EF82-1E7B-FE08-FEA2-0D4ECE33184F}" v="16" dt="2020-06-03T09:01:29.784"/>
    <p1510:client id="{3E3E610E-681A-5157-8143-E5FC29DB38CD}" v="78" dt="2020-06-03T07:58:52.525"/>
    <p1510:client id="{C592A4E1-ABEB-8303-E1F0-AA10F4B8A0CF}" v="209" dt="2020-06-04T09:36:06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0"/>
    <p:restoredTop sz="95820"/>
  </p:normalViewPr>
  <p:slideViewPr>
    <p:cSldViewPr snapToGrid="0" snapToObjects="1">
      <p:cViewPr varScale="1">
        <p:scale>
          <a:sx n="90" d="100"/>
          <a:sy n="90" d="100"/>
        </p:scale>
        <p:origin x="2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858E-3BDE-C245-AC9E-7A3BA6631BDD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28B5-28D1-4B41-B725-B0D74564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FD81-556A-C147-9ED4-C56E163D646F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monitor, sitting, screen, photo&#10;&#10;Description automatically generated">
            <a:extLst>
              <a:ext uri="{FF2B5EF4-FFF2-40B4-BE49-F238E27FC236}">
                <a16:creationId xmlns:a16="http://schemas.microsoft.com/office/drawing/2014/main" id="{BBB3CD99-7D30-B144-993E-18DA30EE0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3" t="20286" r="8496" b="17431"/>
          <a:stretch/>
        </p:blipFill>
        <p:spPr>
          <a:xfrm>
            <a:off x="3124244" y="2176748"/>
            <a:ext cx="3667033" cy="20866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120D5-2765-4F96-8E2E-F1FDF2B1BA2E}"/>
              </a:ext>
            </a:extLst>
          </p:cNvPr>
          <p:cNvCxnSpPr/>
          <p:nvPr/>
        </p:nvCxnSpPr>
        <p:spPr>
          <a:xfrm>
            <a:off x="457200" y="940994"/>
            <a:ext cx="9144000" cy="0"/>
          </a:xfrm>
          <a:prstGeom prst="line">
            <a:avLst/>
          </a:prstGeom>
          <a:ln w="381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F3714-100D-42D0-93E9-93B64400FFFA}"/>
              </a:ext>
            </a:extLst>
          </p:cNvPr>
          <p:cNvGrpSpPr/>
          <p:nvPr/>
        </p:nvGrpSpPr>
        <p:grpSpPr>
          <a:xfrm>
            <a:off x="420990" y="7212978"/>
            <a:ext cx="9193199" cy="483592"/>
            <a:chOff x="510157" y="6217759"/>
            <a:chExt cx="11140370" cy="5860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3A1386-2404-4E32-8796-FC892F970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5" t="24565" r="15222" b="20661"/>
            <a:stretch/>
          </p:blipFill>
          <p:spPr>
            <a:xfrm>
              <a:off x="510157" y="6348749"/>
              <a:ext cx="1472643" cy="45502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23E55A-2E63-4CA1-9131-B968632631FA}"/>
                </a:ext>
              </a:extLst>
            </p:cNvPr>
            <p:cNvSpPr/>
            <p:nvPr/>
          </p:nvSpPr>
          <p:spPr>
            <a:xfrm>
              <a:off x="4172527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64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+1 (310) 876-8040 (US)</a:t>
              </a:r>
              <a:endParaRPr lang="en-US" sz="1164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5DBAFB-6EF7-4D0A-88FC-C4D18F54FAB9}"/>
                </a:ext>
              </a:extLst>
            </p:cNvPr>
            <p:cNvSpPr/>
            <p:nvPr/>
          </p:nvSpPr>
          <p:spPr>
            <a:xfrm>
              <a:off x="6910549" y="6380023"/>
              <a:ext cx="2437765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+31 (40) 209-1001 (EMEA)</a:t>
              </a:r>
              <a:endParaRPr lang="en-US" sz="1200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2E3496-C764-4057-8E69-1254ED84803A}"/>
                </a:ext>
              </a:extLst>
            </p:cNvPr>
            <p:cNvSpPr/>
            <p:nvPr/>
          </p:nvSpPr>
          <p:spPr>
            <a:xfrm>
              <a:off x="9356160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info@ayyeka.com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413EE0-0BC4-464F-8A2F-42D2D96EFD65}"/>
                </a:ext>
              </a:extLst>
            </p:cNvPr>
            <p:cNvSpPr/>
            <p:nvPr/>
          </p:nvSpPr>
          <p:spPr>
            <a:xfrm>
              <a:off x="2119369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www.ayyeka.com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3EF178-F337-4C8C-981A-0C65EB572B8A}"/>
                </a:ext>
              </a:extLst>
            </p:cNvPr>
            <p:cNvCxnSpPr/>
            <p:nvPr/>
          </p:nvCxnSpPr>
          <p:spPr>
            <a:xfrm>
              <a:off x="554036" y="6217759"/>
              <a:ext cx="11080750" cy="0"/>
            </a:xfrm>
            <a:prstGeom prst="line">
              <a:avLst/>
            </a:prstGeom>
            <a:ln w="1905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518748" y="212952"/>
            <a:ext cx="9020904" cy="79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</a:rPr>
              <a:t>Pinout: Serial Cable Assembly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F6E734-6189-8C47-97AF-A1C20B1939AD}"/>
              </a:ext>
            </a:extLst>
          </p:cNvPr>
          <p:cNvSpPr/>
          <p:nvPr/>
        </p:nvSpPr>
        <p:spPr>
          <a:xfrm>
            <a:off x="4736701" y="4397641"/>
            <a:ext cx="2468880" cy="548640"/>
          </a:xfrm>
          <a:prstGeom prst="rect">
            <a:avLst/>
          </a:prstGeom>
          <a:solidFill>
            <a:schemeClr val="bg1"/>
          </a:solidFill>
          <a:ln w="12700">
            <a:solidFill>
              <a:srgbClr val="00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to Wavelet</a:t>
            </a:r>
          </a:p>
          <a:p>
            <a:pPr algn="ctr"/>
            <a:r>
              <a:rPr lang="en-US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M12 8-pin male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D5D972-0502-8241-B8D3-225674D0DE60}"/>
              </a:ext>
            </a:extLst>
          </p:cNvPr>
          <p:cNvSpPr/>
          <p:nvPr/>
        </p:nvSpPr>
        <p:spPr>
          <a:xfrm rot="5400000">
            <a:off x="8712106" y="6326770"/>
            <a:ext cx="276759" cy="1527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en-US" sz="10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</a:rPr>
              <a:t>June 23, 2020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BE4495-BF97-5C4D-B85E-F90FC8220590}"/>
              </a:ext>
            </a:extLst>
          </p:cNvPr>
          <p:cNvSpPr/>
          <p:nvPr/>
        </p:nvSpPr>
        <p:spPr>
          <a:xfrm>
            <a:off x="7205581" y="1211281"/>
            <a:ext cx="2640656" cy="840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</a:rPr>
              <a:t>For technical support, contact: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rPr>
              <a:t>support@ayyeka.com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rPr>
              <a:t>+1 (310) 876-8040 Ext. 3 (US)</a:t>
            </a: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rPr>
              <a:t>+31 (40) 209-1001  Ext. 3 (EMEA)</a:t>
            </a:r>
          </a:p>
          <a:p>
            <a:pPr>
              <a:lnSpc>
                <a:spcPct val="120000"/>
              </a:lnSpc>
            </a:pPr>
            <a:endParaRPr lang="en-US" sz="1200" b="1" dirty="0">
              <a:solidFill>
                <a:srgbClr val="007846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141CA3-C85E-BC4F-81A2-BA99E1D87EF2}"/>
              </a:ext>
            </a:extLst>
          </p:cNvPr>
          <p:cNvCxnSpPr>
            <a:cxnSpLocks/>
          </p:cNvCxnSpPr>
          <p:nvPr/>
        </p:nvCxnSpPr>
        <p:spPr>
          <a:xfrm flipV="1">
            <a:off x="4458808" y="3323409"/>
            <a:ext cx="570392" cy="1790392"/>
          </a:xfrm>
          <a:prstGeom prst="straightConnector1">
            <a:avLst/>
          </a:prstGeom>
          <a:ln w="38100">
            <a:solidFill>
              <a:srgbClr val="00784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mug&#10;&#10;Description automatically generated">
            <a:extLst>
              <a:ext uri="{FF2B5EF4-FFF2-40B4-BE49-F238E27FC236}">
                <a16:creationId xmlns:a16="http://schemas.microsoft.com/office/drawing/2014/main" id="{6EFD162E-56F1-3B4A-AE01-F1B156342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00000">
            <a:off x="1568012" y="3899348"/>
            <a:ext cx="2794650" cy="35505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598F14-FE96-BF41-82C0-FC79D20AA5A1}"/>
              </a:ext>
            </a:extLst>
          </p:cNvPr>
          <p:cNvSpPr/>
          <p:nvPr/>
        </p:nvSpPr>
        <p:spPr>
          <a:xfrm>
            <a:off x="2867702" y="1403238"/>
            <a:ext cx="2468876" cy="548638"/>
          </a:xfrm>
          <a:prstGeom prst="rect">
            <a:avLst/>
          </a:prstGeom>
          <a:solidFill>
            <a:schemeClr val="bg1"/>
          </a:solidFill>
          <a:ln w="12700">
            <a:solidFill>
              <a:srgbClr val="00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 connector #2</a:t>
            </a:r>
          </a:p>
          <a:p>
            <a:pPr algn="ctr"/>
            <a:r>
              <a:rPr lang="en-US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M12 8-pin male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27D8CE-D63A-994B-AEFD-07D79A6E196F}"/>
              </a:ext>
            </a:extLst>
          </p:cNvPr>
          <p:cNvCxnSpPr>
            <a:cxnSpLocks/>
          </p:cNvCxnSpPr>
          <p:nvPr/>
        </p:nvCxnSpPr>
        <p:spPr>
          <a:xfrm flipV="1">
            <a:off x="5097134" y="1951876"/>
            <a:ext cx="0" cy="1043127"/>
          </a:xfrm>
          <a:prstGeom prst="line">
            <a:avLst/>
          </a:prstGeom>
          <a:ln w="28575">
            <a:solidFill>
              <a:srgbClr val="0078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4FDB2-E53A-2343-8C02-88BB36D29FA3}"/>
              </a:ext>
            </a:extLst>
          </p:cNvPr>
          <p:cNvSpPr/>
          <p:nvPr/>
        </p:nvSpPr>
        <p:spPr>
          <a:xfrm>
            <a:off x="0" y="940994"/>
            <a:ext cx="286870" cy="1909011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latin typeface="Open Sans" charset="0"/>
                <a:ea typeface="Open Sans" charset="0"/>
                <a:cs typeface="Open Sans" charset="0"/>
              </a:rPr>
              <a:t>Model WA00140</a:t>
            </a:r>
          </a:p>
        </p:txBody>
      </p:sp>
    </p:spTree>
    <p:extLst>
      <p:ext uri="{BB962C8B-B14F-4D97-AF65-F5344CB8AC3E}">
        <p14:creationId xmlns:p14="http://schemas.microsoft.com/office/powerpoint/2010/main" val="391820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120D5-2765-4F96-8E2E-F1FDF2B1BA2E}"/>
              </a:ext>
            </a:extLst>
          </p:cNvPr>
          <p:cNvCxnSpPr/>
          <p:nvPr/>
        </p:nvCxnSpPr>
        <p:spPr>
          <a:xfrm>
            <a:off x="457200" y="940994"/>
            <a:ext cx="9144000" cy="0"/>
          </a:xfrm>
          <a:prstGeom prst="line">
            <a:avLst/>
          </a:prstGeom>
          <a:ln w="381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F3714-100D-42D0-93E9-93B64400FFFA}"/>
              </a:ext>
            </a:extLst>
          </p:cNvPr>
          <p:cNvGrpSpPr/>
          <p:nvPr/>
        </p:nvGrpSpPr>
        <p:grpSpPr>
          <a:xfrm>
            <a:off x="420990" y="7212978"/>
            <a:ext cx="9193199" cy="483592"/>
            <a:chOff x="510157" y="6217759"/>
            <a:chExt cx="11140370" cy="5860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3A1386-2404-4E32-8796-FC892F970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5" t="24565" r="15222" b="20661"/>
            <a:stretch/>
          </p:blipFill>
          <p:spPr>
            <a:xfrm>
              <a:off x="510157" y="6348749"/>
              <a:ext cx="1472643" cy="45502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23E55A-2E63-4CA1-9131-B968632631FA}"/>
                </a:ext>
              </a:extLst>
            </p:cNvPr>
            <p:cNvSpPr/>
            <p:nvPr/>
          </p:nvSpPr>
          <p:spPr>
            <a:xfrm>
              <a:off x="4172527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64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+1 (310) 876-8040 (US)</a:t>
              </a:r>
              <a:endParaRPr lang="en-US" sz="1164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5DBAFB-6EF7-4D0A-88FC-C4D18F54FAB9}"/>
                </a:ext>
              </a:extLst>
            </p:cNvPr>
            <p:cNvSpPr/>
            <p:nvPr/>
          </p:nvSpPr>
          <p:spPr>
            <a:xfrm>
              <a:off x="6910549" y="6380023"/>
              <a:ext cx="2437765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+31 (40) 209-1001 (EMEA)</a:t>
              </a:r>
              <a:endParaRPr lang="en-US" sz="1200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2E3496-C764-4057-8E69-1254ED84803A}"/>
                </a:ext>
              </a:extLst>
            </p:cNvPr>
            <p:cNvSpPr/>
            <p:nvPr/>
          </p:nvSpPr>
          <p:spPr>
            <a:xfrm>
              <a:off x="9356160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info@ayyeka.com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413EE0-0BC4-464F-8A2F-42D2D96EFD65}"/>
                </a:ext>
              </a:extLst>
            </p:cNvPr>
            <p:cNvSpPr/>
            <p:nvPr/>
          </p:nvSpPr>
          <p:spPr>
            <a:xfrm>
              <a:off x="2119369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www.ayyeka.com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3EF178-F337-4C8C-981A-0C65EB572B8A}"/>
                </a:ext>
              </a:extLst>
            </p:cNvPr>
            <p:cNvCxnSpPr/>
            <p:nvPr/>
          </p:nvCxnSpPr>
          <p:spPr>
            <a:xfrm>
              <a:off x="554036" y="6217759"/>
              <a:ext cx="11080750" cy="0"/>
            </a:xfrm>
            <a:prstGeom prst="line">
              <a:avLst/>
            </a:prstGeom>
            <a:ln w="1905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6753782-BDF8-8047-925B-FC59A0D36C67}"/>
              </a:ext>
            </a:extLst>
          </p:cNvPr>
          <p:cNvSpPr/>
          <p:nvPr/>
        </p:nvSpPr>
        <p:spPr>
          <a:xfrm>
            <a:off x="518748" y="212952"/>
            <a:ext cx="9020904" cy="79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</a:rPr>
              <a:t>Pinout: Serial Cable Assembly for Wavelet V2 and Wavelet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CF096B7-2E72-AA46-A256-2D376D253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46982"/>
              </p:ext>
            </p:extLst>
          </p:nvPr>
        </p:nvGraphicFramePr>
        <p:xfrm>
          <a:off x="464012" y="972526"/>
          <a:ext cx="9130377" cy="30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024">
                  <a:extLst>
                    <a:ext uri="{9D8B030D-6E8A-4147-A177-3AD203B41FA5}">
                      <a16:colId xmlns:a16="http://schemas.microsoft.com/office/drawing/2014/main" val="2110303013"/>
                    </a:ext>
                  </a:extLst>
                </a:gridCol>
                <a:gridCol w="418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085">
                <a:tc gridSpan="3"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WA1111-</a:t>
                      </a:r>
                      <a:r>
                        <a:rPr lang="en-US" sz="1800" b="0" i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xx</a:t>
                      </a:r>
                      <a:r>
                        <a:rPr lang="en-US" sz="1800" b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-V2 and WA1111-</a:t>
                      </a:r>
                      <a:r>
                        <a:rPr lang="en-US" sz="1800" b="0" i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xx</a:t>
                      </a:r>
                      <a:endParaRPr lang="en-US" sz="18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59167" marT="1828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59167" marT="59167" marB="1183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02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Connector</a:t>
                      </a:r>
                      <a:r>
                        <a:rPr lang="en-US" sz="1300" b="0" baseline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Pin #</a:t>
                      </a:r>
                      <a:endParaRPr lang="en-US" sz="1300" b="0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Color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Signal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Pin Assignment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02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1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RS232 TX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Front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Back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02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2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Brown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Wavelet 12V Power Supply #4 (+)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3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Green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Wavelet 12V Power Supply #3 (+)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4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Yellow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SDI-12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5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RS485 B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6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Orange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RS485 A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7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RS232 RX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8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Red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 (-)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3C37BB56-B1A9-D448-B5E2-B2D4A6ADE7EF}"/>
              </a:ext>
            </a:extLst>
          </p:cNvPr>
          <p:cNvGrpSpPr/>
          <p:nvPr/>
        </p:nvGrpSpPr>
        <p:grpSpPr>
          <a:xfrm>
            <a:off x="8286943" y="2362233"/>
            <a:ext cx="1256860" cy="1258332"/>
            <a:chOff x="6572137" y="4274665"/>
            <a:chExt cx="895063" cy="8961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2F3CEB5-9484-5644-9B8D-F655A34BF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" t="2481" r="3646"/>
            <a:stretch/>
          </p:blipFill>
          <p:spPr>
            <a:xfrm>
              <a:off x="6572137" y="4274665"/>
              <a:ext cx="895063" cy="896112"/>
            </a:xfrm>
            <a:prstGeom prst="ellipse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69D384-8AEC-A545-9947-F1089534455D}"/>
                </a:ext>
              </a:extLst>
            </p:cNvPr>
            <p:cNvSpPr/>
            <p:nvPr/>
          </p:nvSpPr>
          <p:spPr>
            <a:xfrm>
              <a:off x="6948854" y="4662365"/>
              <a:ext cx="141614" cy="119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11" b="1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8</a:t>
              </a:r>
              <a:endParaRPr lang="en-US" sz="1725" b="1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F0205F-D5AF-894E-8797-321DC91DE33C}"/>
              </a:ext>
            </a:extLst>
          </p:cNvPr>
          <p:cNvGrpSpPr/>
          <p:nvPr/>
        </p:nvGrpSpPr>
        <p:grpSpPr>
          <a:xfrm>
            <a:off x="6920367" y="2405998"/>
            <a:ext cx="1189434" cy="1191279"/>
            <a:chOff x="8305427" y="3792592"/>
            <a:chExt cx="1129527" cy="11312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569018-E3FA-D94C-BF1B-8677EA170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5427" y="3792592"/>
              <a:ext cx="1129527" cy="1131279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1DCD9B-AC86-8E49-A3AC-F2F4CCEFD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19489" y="3998043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2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DF0CA6-47D3-8347-B0F0-24021F92D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1096" y="3998043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1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65B63B-FE0B-E84F-987D-1A4718B2B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10" y="4253445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7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238EAAA-C1C4-CB42-8854-B995FD7473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063" y="4548258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6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CFFE0C-AD56-F547-8C2A-34920980A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4551" y="4674284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5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7E7F9FE-A41C-8347-A0B5-2A5E5FA34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1033" y="4541300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4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0546EB-5B43-9540-BDD8-E39115C87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9677" y="4263879"/>
              <a:ext cx="91441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3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24CD482-A084-8D40-835D-C6CF5DAEF0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5304" y="4304074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8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9ABD34-D4A5-A741-A977-98A74235C0AD}"/>
              </a:ext>
            </a:extLst>
          </p:cNvPr>
          <p:cNvSpPr/>
          <p:nvPr/>
        </p:nvSpPr>
        <p:spPr>
          <a:xfrm>
            <a:off x="518748" y="6273512"/>
            <a:ext cx="5824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400" i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</a:t>
            </a:r>
            <a:r>
              <a:rPr lang="en-US" sz="14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represents the different models for US, EU, and SA</a:t>
            </a:r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E1B3D5-4854-D94D-8F2F-C73336657BD9}"/>
              </a:ext>
            </a:extLst>
          </p:cNvPr>
          <p:cNvSpPr/>
          <p:nvPr/>
        </p:nvSpPr>
        <p:spPr>
          <a:xfrm>
            <a:off x="0" y="940994"/>
            <a:ext cx="286870" cy="1909011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latin typeface="Open Sans" charset="0"/>
                <a:ea typeface="Open Sans" charset="0"/>
                <a:cs typeface="Open Sans" charset="0"/>
              </a:rPr>
              <a:t>Model WA00140</a:t>
            </a:r>
          </a:p>
        </p:txBody>
      </p:sp>
    </p:spTree>
    <p:extLst>
      <p:ext uri="{BB962C8B-B14F-4D97-AF65-F5344CB8AC3E}">
        <p14:creationId xmlns:p14="http://schemas.microsoft.com/office/powerpoint/2010/main" val="44279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6311</TotalTime>
  <Words>203</Words>
  <Application>Microsoft Macintosh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 Avrahami</dc:creator>
  <cp:lastModifiedBy>Tal Avrahami</cp:lastModifiedBy>
  <cp:revision>202</cp:revision>
  <cp:lastPrinted>2018-02-13T11:54:56Z</cp:lastPrinted>
  <dcterms:created xsi:type="dcterms:W3CDTF">2018-02-01T14:50:30Z</dcterms:created>
  <dcterms:modified xsi:type="dcterms:W3CDTF">2020-06-23T12:09:07Z</dcterms:modified>
</cp:coreProperties>
</file>