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62" r:id="rId2"/>
    <p:sldId id="268" r:id="rId3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5E7544-DF41-2163-056C-683F68E44675}" v="26" dt="2021-04-07T10:48:46.3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90"/>
    <p:restoredTop sz="95801"/>
  </p:normalViewPr>
  <p:slideViewPr>
    <p:cSldViewPr snapToGrid="0" snapToObjects="1">
      <p:cViewPr varScale="1">
        <p:scale>
          <a:sx n="107" d="100"/>
          <a:sy n="107" d="100"/>
        </p:scale>
        <p:origin x="19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A858E-3BDE-C245-AC9E-7A3BA6631BD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428B5-28D1-4B41-B725-B0D74564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6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7FD81-556A-C147-9ED4-C56E163D646F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4BD01-6A43-9E4A-B8AE-6073267BD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9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upport@ayyeka.com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picture containing monitor, television, remote, screen&#10;&#10;Description automatically generated">
            <a:extLst>
              <a:ext uri="{FF2B5EF4-FFF2-40B4-BE49-F238E27FC236}">
                <a16:creationId xmlns:a16="http://schemas.microsoft.com/office/drawing/2014/main" id="{653E0243-C25B-5145-A93D-8E436765F3E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37695" y="1154190"/>
            <a:ext cx="3583011" cy="1999472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58120D5-2765-4F96-8E2E-F1FDF2B1BA2E}"/>
              </a:ext>
            </a:extLst>
          </p:cNvPr>
          <p:cNvCxnSpPr/>
          <p:nvPr/>
        </p:nvCxnSpPr>
        <p:spPr>
          <a:xfrm>
            <a:off x="457200" y="940994"/>
            <a:ext cx="9144000" cy="0"/>
          </a:xfrm>
          <a:prstGeom prst="line">
            <a:avLst/>
          </a:prstGeom>
          <a:ln w="38100">
            <a:solidFill>
              <a:srgbClr val="5859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6A5F3714-100D-42D0-93E9-93B64400FFFA}"/>
              </a:ext>
            </a:extLst>
          </p:cNvPr>
          <p:cNvGrpSpPr/>
          <p:nvPr/>
        </p:nvGrpSpPr>
        <p:grpSpPr>
          <a:xfrm>
            <a:off x="420990" y="7212978"/>
            <a:ext cx="9193199" cy="483592"/>
            <a:chOff x="510157" y="6217759"/>
            <a:chExt cx="11140370" cy="58601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D3A1386-2404-4E32-8796-FC892F970F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765" t="24565" r="15222" b="20661"/>
            <a:stretch/>
          </p:blipFill>
          <p:spPr>
            <a:xfrm>
              <a:off x="510157" y="6348749"/>
              <a:ext cx="1472643" cy="45502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2E3496-C764-4057-8E69-1254ED84803A}"/>
                </a:ext>
              </a:extLst>
            </p:cNvPr>
            <p:cNvSpPr/>
            <p:nvPr/>
          </p:nvSpPr>
          <p:spPr>
            <a:xfrm>
              <a:off x="9356160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info@ayyeka.com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A413EE0-0BC4-464F-8A2F-42D2D96EFD65}"/>
                </a:ext>
              </a:extLst>
            </p:cNvPr>
            <p:cNvSpPr/>
            <p:nvPr/>
          </p:nvSpPr>
          <p:spPr>
            <a:xfrm>
              <a:off x="2119369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www.ayyeka.com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43EF178-F337-4C8C-981A-0C65EB572B8A}"/>
                </a:ext>
              </a:extLst>
            </p:cNvPr>
            <p:cNvCxnSpPr/>
            <p:nvPr/>
          </p:nvCxnSpPr>
          <p:spPr>
            <a:xfrm>
              <a:off x="554036" y="6217759"/>
              <a:ext cx="11080750" cy="0"/>
            </a:xfrm>
            <a:prstGeom prst="line">
              <a:avLst/>
            </a:prstGeom>
            <a:ln w="19050">
              <a:solidFill>
                <a:srgbClr val="5859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518748" y="212952"/>
            <a:ext cx="9020904" cy="790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rgbClr val="58595B"/>
                </a:solidFill>
                <a:latin typeface="Open Sans" charset="0"/>
                <a:ea typeface="Open Sans" charset="0"/>
                <a:cs typeface="Open Sans" charset="0"/>
              </a:rPr>
              <a:t>Pinout: Cable Assembly for Wavelet 4R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91D94C1-B8F2-3E48-A74C-68120D43D3D6}"/>
              </a:ext>
            </a:extLst>
          </p:cNvPr>
          <p:cNvSpPr/>
          <p:nvPr/>
        </p:nvSpPr>
        <p:spPr>
          <a:xfrm>
            <a:off x="707123" y="1966294"/>
            <a:ext cx="2468876" cy="548638"/>
          </a:xfrm>
          <a:prstGeom prst="rect">
            <a:avLst/>
          </a:prstGeom>
          <a:solidFill>
            <a:schemeClr val="bg1"/>
          </a:solidFill>
          <a:ln w="12700">
            <a:solidFill>
              <a:srgbClr val="0078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Panel connector #1</a:t>
            </a:r>
          </a:p>
          <a:p>
            <a:pPr algn="ctr"/>
            <a:r>
              <a:rPr lang="en-US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M12 8-pin male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1F6E734-6189-8C47-97AF-A1C20B1939AD}"/>
              </a:ext>
            </a:extLst>
          </p:cNvPr>
          <p:cNvSpPr/>
          <p:nvPr/>
        </p:nvSpPr>
        <p:spPr>
          <a:xfrm>
            <a:off x="4736701" y="3383223"/>
            <a:ext cx="2468880" cy="548640"/>
          </a:xfrm>
          <a:prstGeom prst="rect">
            <a:avLst/>
          </a:prstGeom>
          <a:solidFill>
            <a:schemeClr val="bg1"/>
          </a:solidFill>
          <a:ln w="12700">
            <a:solidFill>
              <a:srgbClr val="0078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Connect to Wavelet</a:t>
            </a:r>
          </a:p>
          <a:p>
            <a:pPr algn="ctr"/>
            <a:r>
              <a:rPr lang="en-US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M12 8-pin female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F37001A-2725-F94F-A57E-FF7B7B955A98}"/>
              </a:ext>
            </a:extLst>
          </p:cNvPr>
          <p:cNvCxnSpPr>
            <a:cxnSpLocks/>
          </p:cNvCxnSpPr>
          <p:nvPr/>
        </p:nvCxnSpPr>
        <p:spPr>
          <a:xfrm>
            <a:off x="3195373" y="2259784"/>
            <a:ext cx="1833827" cy="0"/>
          </a:xfrm>
          <a:prstGeom prst="line">
            <a:avLst/>
          </a:prstGeom>
          <a:ln w="28575">
            <a:solidFill>
              <a:srgbClr val="0078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90D5D972-0502-8241-B8D3-225674D0DE60}"/>
              </a:ext>
            </a:extLst>
          </p:cNvPr>
          <p:cNvSpPr/>
          <p:nvPr/>
        </p:nvSpPr>
        <p:spPr>
          <a:xfrm rot="5400000">
            <a:off x="8712106" y="6326770"/>
            <a:ext cx="276759" cy="15274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91440" tIns="45720" rIns="91440" bIns="45720" rtlCol="0" anchor="ctr"/>
          <a:lstStyle/>
          <a:p>
            <a:pPr algn="r"/>
            <a:r>
              <a:rPr lang="en-US" sz="1000" dirty="0">
                <a:solidFill>
                  <a:srgbClr val="58595B"/>
                </a:solidFill>
                <a:latin typeface="Open Sans"/>
                <a:ea typeface="Open Sans" charset="0"/>
                <a:cs typeface="Open Sans" charset="0"/>
              </a:rPr>
              <a:t>April 7, 2021</a:t>
            </a:r>
          </a:p>
        </p:txBody>
      </p:sp>
      <p:pic>
        <p:nvPicPr>
          <p:cNvPr id="14" name="Picture 13" descr="A picture containing mug&#10;&#10;Description automatically generated">
            <a:extLst>
              <a:ext uri="{FF2B5EF4-FFF2-40B4-BE49-F238E27FC236}">
                <a16:creationId xmlns:a16="http://schemas.microsoft.com/office/drawing/2014/main" id="{6352DBA2-2416-D346-B5F8-EDC97596E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4400000">
            <a:off x="1054029" y="3939204"/>
            <a:ext cx="2782540" cy="3433295"/>
          </a:xfrm>
          <a:prstGeom prst="rect">
            <a:avLst/>
          </a:prstGeom>
        </p:spPr>
      </p:pic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2141CA3-C85E-BC4F-81A2-BA99E1D87EF2}"/>
              </a:ext>
            </a:extLst>
          </p:cNvPr>
          <p:cNvCxnSpPr>
            <a:cxnSpLocks/>
          </p:cNvCxnSpPr>
          <p:nvPr/>
        </p:nvCxnSpPr>
        <p:spPr>
          <a:xfrm flipV="1">
            <a:off x="3873016" y="2332509"/>
            <a:ext cx="1174832" cy="2781292"/>
          </a:xfrm>
          <a:prstGeom prst="straightConnector1">
            <a:avLst/>
          </a:prstGeom>
          <a:ln w="38100">
            <a:solidFill>
              <a:srgbClr val="00784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F5114056-B628-AD46-A067-DB3EC7BB5A65}"/>
              </a:ext>
            </a:extLst>
          </p:cNvPr>
          <p:cNvSpPr/>
          <p:nvPr/>
        </p:nvSpPr>
        <p:spPr>
          <a:xfrm>
            <a:off x="0" y="940994"/>
            <a:ext cx="286870" cy="1909011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100" dirty="0">
                <a:latin typeface="Open Sans" charset="0"/>
                <a:ea typeface="Open Sans" charset="0"/>
                <a:cs typeface="Open Sans" charset="0"/>
              </a:rPr>
              <a:t>Model WA00271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A76B1B-BF1A-41A6-B1C7-2DA6E02A2DAD}"/>
              </a:ext>
            </a:extLst>
          </p:cNvPr>
          <p:cNvSpPr txBox="1"/>
          <p:nvPr/>
        </p:nvSpPr>
        <p:spPr>
          <a:xfrm>
            <a:off x="6868022" y="1149485"/>
            <a:ext cx="2977436" cy="14711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58595B"/>
                </a:solidFill>
                <a:latin typeface="Open Sans"/>
                <a:cs typeface="Segoe UI"/>
              </a:rPr>
              <a:t>For technical support, contact:</a:t>
            </a:r>
            <a:endParaRPr lang="en-US" sz="1400">
              <a:ea typeface="+mn-lt"/>
              <a:cs typeface="+mn-lt"/>
            </a:endParaRPr>
          </a:p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007846"/>
                </a:solidFill>
                <a:latin typeface="Open Sans"/>
                <a:cs typeface="Segoe UI"/>
                <a:hlinkClick r:id="rId5"/>
              </a:rPr>
              <a:t>support@ayyeka.com</a:t>
            </a:r>
            <a:endParaRPr lang="en-US" sz="1400">
              <a:ea typeface="+mn-lt"/>
              <a:cs typeface="+mn-lt"/>
            </a:endParaRPr>
          </a:p>
          <a:p>
            <a:r>
              <a:rPr lang="en-US" sz="1400" b="1" dirty="0">
                <a:solidFill>
                  <a:srgbClr val="007845"/>
                </a:solidFill>
                <a:cs typeface="Calibri"/>
              </a:rPr>
              <a:t>+1 310 876 8040 (US)</a:t>
            </a:r>
            <a:endParaRPr lang="en-US" sz="1400">
              <a:ea typeface="+mn-lt"/>
              <a:cs typeface="+mn-lt"/>
            </a:endParaRPr>
          </a:p>
          <a:p>
            <a:r>
              <a:rPr lang="en-US" sz="1400" b="1" dirty="0">
                <a:solidFill>
                  <a:srgbClr val="007845"/>
                </a:solidFill>
                <a:cs typeface="Calibri"/>
              </a:rPr>
              <a:t>+1 437 887 9115 (CA)</a:t>
            </a:r>
            <a:endParaRPr lang="en-US" sz="1400">
              <a:ea typeface="+mn-lt"/>
              <a:cs typeface="+mn-lt"/>
            </a:endParaRPr>
          </a:p>
          <a:p>
            <a:r>
              <a:rPr lang="en-US" sz="1400" b="1" dirty="0">
                <a:solidFill>
                  <a:srgbClr val="007845"/>
                </a:solidFill>
                <a:ea typeface="+mn-lt"/>
                <a:cs typeface="+mn-lt"/>
              </a:rPr>
              <a:t>+972 2 624 3732 (EMEA)</a:t>
            </a:r>
            <a:endParaRPr lang="en-US" sz="1400">
              <a:ea typeface="+mn-lt"/>
              <a:cs typeface="+mn-lt"/>
            </a:endParaRPr>
          </a:p>
          <a:p>
            <a:endParaRPr lang="en-US" sz="1400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918203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58120D5-2765-4F96-8E2E-F1FDF2B1BA2E}"/>
              </a:ext>
            </a:extLst>
          </p:cNvPr>
          <p:cNvCxnSpPr/>
          <p:nvPr/>
        </p:nvCxnSpPr>
        <p:spPr>
          <a:xfrm>
            <a:off x="457200" y="940994"/>
            <a:ext cx="9144000" cy="0"/>
          </a:xfrm>
          <a:prstGeom prst="line">
            <a:avLst/>
          </a:prstGeom>
          <a:ln w="38100">
            <a:solidFill>
              <a:srgbClr val="58595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6A5F3714-100D-42D0-93E9-93B64400FFFA}"/>
              </a:ext>
            </a:extLst>
          </p:cNvPr>
          <p:cNvGrpSpPr/>
          <p:nvPr/>
        </p:nvGrpSpPr>
        <p:grpSpPr>
          <a:xfrm>
            <a:off x="420990" y="7212978"/>
            <a:ext cx="9193199" cy="483592"/>
            <a:chOff x="510157" y="6217759"/>
            <a:chExt cx="11140370" cy="58601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D3A1386-2404-4E32-8796-FC892F970F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765" t="24565" r="15222" b="20661"/>
            <a:stretch/>
          </p:blipFill>
          <p:spPr>
            <a:xfrm>
              <a:off x="510157" y="6348749"/>
              <a:ext cx="1472643" cy="455029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223E55A-2E63-4CA1-9131-B968632631FA}"/>
                </a:ext>
              </a:extLst>
            </p:cNvPr>
            <p:cNvSpPr/>
            <p:nvPr/>
          </p:nvSpPr>
          <p:spPr>
            <a:xfrm>
              <a:off x="4172527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1164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B5DBAFB-6EF7-4D0A-88FC-C4D18F54FAB9}"/>
                </a:ext>
              </a:extLst>
            </p:cNvPr>
            <p:cNvSpPr/>
            <p:nvPr/>
          </p:nvSpPr>
          <p:spPr>
            <a:xfrm>
              <a:off x="6910549" y="6380023"/>
              <a:ext cx="2437765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1200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2E3496-C764-4057-8E69-1254ED84803A}"/>
                </a:ext>
              </a:extLst>
            </p:cNvPr>
            <p:cNvSpPr/>
            <p:nvPr/>
          </p:nvSpPr>
          <p:spPr>
            <a:xfrm>
              <a:off x="9356160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info@ayyeka.com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A413EE0-0BC4-464F-8A2F-42D2D96EFD65}"/>
                </a:ext>
              </a:extLst>
            </p:cNvPr>
            <p:cNvSpPr/>
            <p:nvPr/>
          </p:nvSpPr>
          <p:spPr>
            <a:xfrm>
              <a:off x="2119369" y="6380023"/>
              <a:ext cx="2294367" cy="3584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1164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www.ayyeka.com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43EF178-F337-4C8C-981A-0C65EB572B8A}"/>
                </a:ext>
              </a:extLst>
            </p:cNvPr>
            <p:cNvCxnSpPr/>
            <p:nvPr/>
          </p:nvCxnSpPr>
          <p:spPr>
            <a:xfrm>
              <a:off x="554036" y="6217759"/>
              <a:ext cx="11080750" cy="0"/>
            </a:xfrm>
            <a:prstGeom prst="line">
              <a:avLst/>
            </a:prstGeom>
            <a:ln w="19050">
              <a:solidFill>
                <a:srgbClr val="5859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4B9E274A-2E2E-D243-980F-4932F417AFF2}"/>
              </a:ext>
            </a:extLst>
          </p:cNvPr>
          <p:cNvSpPr/>
          <p:nvPr/>
        </p:nvSpPr>
        <p:spPr>
          <a:xfrm>
            <a:off x="0" y="940994"/>
            <a:ext cx="286870" cy="1909011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100" dirty="0">
                <a:latin typeface="Open Sans" charset="0"/>
                <a:ea typeface="Open Sans" charset="0"/>
                <a:cs typeface="Open Sans" charset="0"/>
              </a:rPr>
              <a:t>Model WA00271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CF096B7-2E72-AA46-A256-2D376D2533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085448"/>
              </p:ext>
            </p:extLst>
          </p:nvPr>
        </p:nvGraphicFramePr>
        <p:xfrm>
          <a:off x="464012" y="972526"/>
          <a:ext cx="9130377" cy="3328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8024">
                  <a:extLst>
                    <a:ext uri="{9D8B030D-6E8A-4147-A177-3AD203B41FA5}">
                      <a16:colId xmlns:a16="http://schemas.microsoft.com/office/drawing/2014/main" val="2110303013"/>
                    </a:ext>
                  </a:extLst>
                </a:gridCol>
                <a:gridCol w="4182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2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4085">
                <a:tc gridSpan="3">
                  <a:txBody>
                    <a:bodyPr/>
                    <a:lstStyle/>
                    <a:p>
                      <a:pPr marL="0" marR="0" lvl="0" indent="0" algn="l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348644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WA4000-</a:t>
                      </a:r>
                      <a:r>
                        <a:rPr lang="en-US" sz="1800" b="0" i="1" dirty="0">
                          <a:solidFill>
                            <a:srgbClr val="348644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xx</a:t>
                      </a:r>
                      <a:endParaRPr lang="en-US" sz="1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0" marR="59167" marT="18288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0" marR="59167" marT="59167" marB="118333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002"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Connector</a:t>
                      </a:r>
                      <a:r>
                        <a:rPr lang="en-US" sz="1300" b="0" baseline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Pin #</a:t>
                      </a:r>
                      <a:endParaRPr lang="en-US" sz="1300" b="0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Color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Signal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Pin Assignment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595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002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1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White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4-20mA or 0-24V Input #1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Front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Back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002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2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Brown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</a:rPr>
                        <a:t>PCNT_0 – pulse counting, edge, periodic, output</a:t>
                      </a:r>
                    </a:p>
                    <a:p>
                      <a:pPr marL="0" indent="0"/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</a:rPr>
                        <a:t>Dry contact, open drain, 0V or 2.8V (max)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3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Green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RS485 A and RS232 RX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4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Yellow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Wavelet 12V Power Supply</a:t>
                      </a:r>
                      <a:r>
                        <a:rPr lang="en-US" sz="1300" b="0" baseline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#1 (+)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5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Gray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RS485 B and RS232 TX</a:t>
                      </a: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6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Pink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</a:rPr>
                        <a:t>PCNT_1 – pulse counting, edge, periodic, output</a:t>
                      </a:r>
                    </a:p>
                    <a:p>
                      <a:pPr marL="0" indent="0"/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</a:rPr>
                        <a:t>Dry contact, open drain, 0V or 2.8V (max)</a:t>
                      </a:r>
                      <a:endParaRPr lang="en-US" sz="1300" b="0" dirty="0">
                        <a:solidFill>
                          <a:srgbClr val="58595B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7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Blue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300" b="0" i="0" u="none" strike="noStrike" kern="1200" noProof="0" dirty="0">
                          <a:solidFill>
                            <a:srgbClr val="58595B"/>
                          </a:solidFill>
                          <a:latin typeface="Open Sans"/>
                        </a:rPr>
                        <a:t>4-20mA or 0-24V Input #2</a:t>
                      </a:r>
                      <a:endParaRPr lang="en-US" sz="1300" dirty="0"/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>
                          <a:solidFill>
                            <a:srgbClr val="58595B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8</a:t>
                      </a: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914126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58595B"/>
                          </a:solidFill>
                          <a:latin typeface="Open Sans"/>
                          <a:ea typeface="Times New Roman" panose="02020603050405020304" pitchFamily="18" charset="0"/>
                        </a:rPr>
                        <a:t>Red</a:t>
                      </a:r>
                    </a:p>
                  </a:txBody>
                  <a:tcPr marL="56593" marR="56593" marT="0" marB="0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noProof="0" dirty="0">
                          <a:solidFill>
                            <a:srgbClr val="58595B"/>
                          </a:solidFill>
                          <a:latin typeface="Open Sans"/>
                        </a:rPr>
                        <a:t>GND</a:t>
                      </a:r>
                      <a:endParaRPr lang="en-US" sz="1300" b="0" dirty="0">
                        <a:solidFill>
                          <a:srgbClr val="58595B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45720" marR="45720" marT="9144" marB="914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3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marL="59167" marR="59167" marT="11834" marB="11834" anchor="ctr">
                    <a:lnL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95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3C37BB56-B1A9-D448-B5E2-B2D4A6ADE7EF}"/>
              </a:ext>
            </a:extLst>
          </p:cNvPr>
          <p:cNvGrpSpPr/>
          <p:nvPr/>
        </p:nvGrpSpPr>
        <p:grpSpPr>
          <a:xfrm>
            <a:off x="8286943" y="2362233"/>
            <a:ext cx="1256860" cy="1258332"/>
            <a:chOff x="6572137" y="4274665"/>
            <a:chExt cx="895063" cy="896112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B2F3CEB5-9484-5644-9B8D-F655A34BFF2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21" t="2481" r="3646"/>
            <a:stretch/>
          </p:blipFill>
          <p:spPr>
            <a:xfrm>
              <a:off x="6572137" y="4274665"/>
              <a:ext cx="895063" cy="896112"/>
            </a:xfrm>
            <a:prstGeom prst="ellipse">
              <a:avLst/>
            </a:prstGeom>
          </p:spPr>
        </p:pic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469D384-8AEC-A545-9947-F1089534455D}"/>
                </a:ext>
              </a:extLst>
            </p:cNvPr>
            <p:cNvSpPr/>
            <p:nvPr/>
          </p:nvSpPr>
          <p:spPr>
            <a:xfrm>
              <a:off x="6948854" y="4662365"/>
              <a:ext cx="141614" cy="1198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11" b="1" dirty="0">
                  <a:solidFill>
                    <a:srgbClr val="007846"/>
                  </a:solidFill>
                  <a:latin typeface="Open Sans" charset="0"/>
                  <a:ea typeface="Open Sans" charset="0"/>
                  <a:cs typeface="Open Sans" charset="0"/>
                </a:rPr>
                <a:t>8</a:t>
              </a:r>
              <a:endParaRPr lang="en-US" sz="1725" b="1" dirty="0">
                <a:solidFill>
                  <a:srgbClr val="007846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94DA664D-D314-4C47-A7CD-28F8810CC252}"/>
              </a:ext>
            </a:extLst>
          </p:cNvPr>
          <p:cNvSpPr/>
          <p:nvPr/>
        </p:nvSpPr>
        <p:spPr>
          <a:xfrm>
            <a:off x="518748" y="6273512"/>
            <a:ext cx="58249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Note: </a:t>
            </a:r>
            <a:r>
              <a:rPr lang="en-US" sz="1400" i="1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xx</a:t>
            </a:r>
            <a:r>
              <a:rPr lang="en-US" sz="1400" dirty="0">
                <a:solidFill>
                  <a:srgbClr val="5859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represents the different models for geographic regions</a:t>
            </a:r>
            <a:endParaRPr lang="en-US" sz="1400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BF0242A-4DA6-0D45-AC78-2739B4D384DF}"/>
              </a:ext>
            </a:extLst>
          </p:cNvPr>
          <p:cNvGrpSpPr>
            <a:grpSpLocks noChangeAspect="1"/>
          </p:cNvGrpSpPr>
          <p:nvPr/>
        </p:nvGrpSpPr>
        <p:grpSpPr>
          <a:xfrm rot="10800000">
            <a:off x="6937390" y="2431731"/>
            <a:ext cx="1196946" cy="1198802"/>
            <a:chOff x="8305427" y="3792592"/>
            <a:chExt cx="1129527" cy="1131279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D2219875-91AA-E64A-9D84-3695672402B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305427" y="3792592"/>
              <a:ext cx="1129527" cy="1131279"/>
            </a:xfrm>
            <a:prstGeom prst="rect">
              <a:avLst/>
            </a:prstGeom>
          </p:spPr>
        </p:pic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AC8C1F6E-BD63-464D-A677-102A67FB901A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9000720" y="3990333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1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6F61F148-1831-B343-B8F5-38A3DA3341A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619934" y="3997829"/>
              <a:ext cx="100585" cy="10058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2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08EC848F-F436-744F-9F96-4F679D5053C0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443223" y="4239712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3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217A4864-789A-7649-8088-79A558B6C220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528966" y="4530844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4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618D37E8-392A-2349-9784-C0E242F0B138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803957" y="4652783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5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E23DEBF-E367-874B-95ED-AE91D69E09CF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9084526" y="4535470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6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2A9998DC-5573-5148-AAB2-D1F2CD8CD150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9163411" y="4237614"/>
              <a:ext cx="117706" cy="11770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7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0393E42-3636-524E-BC10-8224ED7F9867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8810781" y="4297089"/>
              <a:ext cx="112176" cy="1121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Open Sans" charset="0"/>
                  <a:ea typeface="Open Sans" charset="0"/>
                  <a:cs typeface="Open Sans" charset="0"/>
                </a:rPr>
                <a:t>8</a:t>
              </a:r>
              <a:endParaRPr lang="en-US" sz="105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C7E3BB09-CEE7-0F4A-9B3F-CE7DFAEE51C6}"/>
              </a:ext>
            </a:extLst>
          </p:cNvPr>
          <p:cNvSpPr/>
          <p:nvPr/>
        </p:nvSpPr>
        <p:spPr>
          <a:xfrm>
            <a:off x="518748" y="212952"/>
            <a:ext cx="9020904" cy="790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dirty="0">
                <a:solidFill>
                  <a:srgbClr val="58595B"/>
                </a:solidFill>
                <a:latin typeface="Open Sans" charset="0"/>
                <a:ea typeface="Open Sans" charset="0"/>
                <a:cs typeface="Open Sans" charset="0"/>
              </a:rPr>
              <a:t>Pinout: Cable Assembly for Wavelet 4R</a:t>
            </a:r>
          </a:p>
        </p:txBody>
      </p:sp>
    </p:spTree>
    <p:extLst>
      <p:ext uri="{BB962C8B-B14F-4D97-AF65-F5344CB8AC3E}">
        <p14:creationId xmlns:p14="http://schemas.microsoft.com/office/powerpoint/2010/main" val="44279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6438</TotalTime>
  <Words>231</Words>
  <Application>Microsoft Office PowerPoint</Application>
  <PresentationFormat>Custom</PresentationFormat>
  <Paragraphs>62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 Avrahami</dc:creator>
  <cp:lastModifiedBy>Nir Ben-David</cp:lastModifiedBy>
  <cp:revision>222</cp:revision>
  <cp:lastPrinted>2018-02-13T11:54:56Z</cp:lastPrinted>
  <dcterms:created xsi:type="dcterms:W3CDTF">2018-02-01T14:50:30Z</dcterms:created>
  <dcterms:modified xsi:type="dcterms:W3CDTF">2021-04-12T05:46:05Z</dcterms:modified>
</cp:coreProperties>
</file>