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62" r:id="rId2"/>
    <p:sldId id="268" r:id="rId3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99EF82-1E7B-FE08-FEA2-0D4ECE33184F}" v="16" dt="2020-06-03T09:01:29.784"/>
    <p1510:client id="{2150C6AD-195F-9EA2-259F-48FA8AC12700}" v="40" dt="2021-04-07T11:14:00.209"/>
    <p1510:client id="{3E3E610E-681A-5157-8143-E5FC29DB38CD}" v="78" dt="2020-06-03T07:58:52.525"/>
    <p1510:client id="{C592A4E1-ABEB-8303-E1F0-AA10F4B8A0CF}" v="209" dt="2020-06-04T09:36:06.9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90"/>
    <p:restoredTop sz="95801"/>
  </p:normalViewPr>
  <p:slideViewPr>
    <p:cSldViewPr snapToGrid="0" snapToObjects="1">
      <p:cViewPr varScale="1">
        <p:scale>
          <a:sx n="90" d="100"/>
          <a:sy n="90" d="100"/>
        </p:scale>
        <p:origin x="2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ehudit Kunkel" userId="S::yehudit.kunkel@ayyeka.com::3370114d-c07b-47d8-9059-354c9cd31574" providerId="AD" clId="Web-{2150C6AD-195F-9EA2-259F-48FA8AC12700}"/>
    <pc:docChg chg="modSld">
      <pc:chgData name="Yehudit Kunkel" userId="S::yehudit.kunkel@ayyeka.com::3370114d-c07b-47d8-9059-354c9cd31574" providerId="AD" clId="Web-{2150C6AD-195F-9EA2-259F-48FA8AC12700}" dt="2021-04-07T11:14:00.209" v="35" actId="20577"/>
      <pc:docMkLst>
        <pc:docMk/>
      </pc:docMkLst>
      <pc:sldChg chg="modSp">
        <pc:chgData name="Yehudit Kunkel" userId="S::yehudit.kunkel@ayyeka.com::3370114d-c07b-47d8-9059-354c9cd31574" providerId="AD" clId="Web-{2150C6AD-195F-9EA2-259F-48FA8AC12700}" dt="2021-04-07T11:13:29.255" v="23" actId="20577"/>
        <pc:sldMkLst>
          <pc:docMk/>
          <pc:sldMk cId="3918203106" sldId="262"/>
        </pc:sldMkLst>
        <pc:spChg chg="mod">
          <ac:chgData name="Yehudit Kunkel" userId="S::yehudit.kunkel@ayyeka.com::3370114d-c07b-47d8-9059-354c9cd31574" providerId="AD" clId="Web-{2150C6AD-195F-9EA2-259F-48FA8AC12700}" dt="2021-04-07T11:13:24.161" v="22" actId="20577"/>
          <ac:spMkLst>
            <pc:docMk/>
            <pc:sldMk cId="3918203106" sldId="262"/>
            <ac:spMk id="7" creationId="{B223E55A-2E63-4CA1-9131-B968632631FA}"/>
          </ac:spMkLst>
        </pc:spChg>
        <pc:spChg chg="mod">
          <ac:chgData name="Yehudit Kunkel" userId="S::yehudit.kunkel@ayyeka.com::3370114d-c07b-47d8-9059-354c9cd31574" providerId="AD" clId="Web-{2150C6AD-195F-9EA2-259F-48FA8AC12700}" dt="2021-04-07T11:13:29.255" v="23" actId="20577"/>
          <ac:spMkLst>
            <pc:docMk/>
            <pc:sldMk cId="3918203106" sldId="262"/>
            <ac:spMk id="8" creationId="{6B5DBAFB-6EF7-4D0A-88FC-C4D18F54FAB9}"/>
          </ac:spMkLst>
        </pc:spChg>
        <pc:spChg chg="mod">
          <ac:chgData name="Yehudit Kunkel" userId="S::yehudit.kunkel@ayyeka.com::3370114d-c07b-47d8-9059-354c9cd31574" providerId="AD" clId="Web-{2150C6AD-195F-9EA2-259F-48FA8AC12700}" dt="2021-04-07T11:13:21.036" v="21" actId="20577"/>
          <ac:spMkLst>
            <pc:docMk/>
            <pc:sldMk cId="3918203106" sldId="262"/>
            <ac:spMk id="40" creationId="{90D5D972-0502-8241-B8D3-225674D0DE60}"/>
          </ac:spMkLst>
        </pc:spChg>
        <pc:spChg chg="mod">
          <ac:chgData name="Yehudit Kunkel" userId="S::yehudit.kunkel@ayyeka.com::3370114d-c07b-47d8-9059-354c9cd31574" providerId="AD" clId="Web-{2150C6AD-195F-9EA2-259F-48FA8AC12700}" dt="2021-04-07T11:12:57.317" v="5" actId="1076"/>
          <ac:spMkLst>
            <pc:docMk/>
            <pc:sldMk cId="3918203106" sldId="262"/>
            <ac:spMk id="46" creationId="{76BE4495-BF97-5C4D-B85E-F90FC8220590}"/>
          </ac:spMkLst>
        </pc:spChg>
      </pc:sldChg>
      <pc:sldChg chg="modSp">
        <pc:chgData name="Yehudit Kunkel" userId="S::yehudit.kunkel@ayyeka.com::3370114d-c07b-47d8-9059-354c9cd31574" providerId="AD" clId="Web-{2150C6AD-195F-9EA2-259F-48FA8AC12700}" dt="2021-04-07T11:14:00.209" v="35" actId="20577"/>
        <pc:sldMkLst>
          <pc:docMk/>
          <pc:sldMk cId="442791164" sldId="268"/>
        </pc:sldMkLst>
        <pc:spChg chg="mod">
          <ac:chgData name="Yehudit Kunkel" userId="S::yehudit.kunkel@ayyeka.com::3370114d-c07b-47d8-9059-354c9cd31574" providerId="AD" clId="Web-{2150C6AD-195F-9EA2-259F-48FA8AC12700}" dt="2021-04-07T11:13:57.131" v="34" actId="20577"/>
          <ac:spMkLst>
            <pc:docMk/>
            <pc:sldMk cId="442791164" sldId="268"/>
            <ac:spMk id="7" creationId="{B223E55A-2E63-4CA1-9131-B968632631FA}"/>
          </ac:spMkLst>
        </pc:spChg>
        <pc:spChg chg="mod">
          <ac:chgData name="Yehudit Kunkel" userId="S::yehudit.kunkel@ayyeka.com::3370114d-c07b-47d8-9059-354c9cd31574" providerId="AD" clId="Web-{2150C6AD-195F-9EA2-259F-48FA8AC12700}" dt="2021-04-07T11:14:00.209" v="35" actId="20577"/>
          <ac:spMkLst>
            <pc:docMk/>
            <pc:sldMk cId="442791164" sldId="268"/>
            <ac:spMk id="8" creationId="{6B5DBAFB-6EF7-4D0A-88FC-C4D18F54FAB9}"/>
          </ac:spMkLst>
        </pc:spChg>
        <pc:graphicFrameChg chg="mod modGraphic">
          <ac:chgData name="Yehudit Kunkel" userId="S::yehudit.kunkel@ayyeka.com::3370114d-c07b-47d8-9059-354c9cd31574" providerId="AD" clId="Web-{2150C6AD-195F-9EA2-259F-48FA8AC12700}" dt="2021-04-07T11:13:43.802" v="33"/>
          <ac:graphicFrameMkLst>
            <pc:docMk/>
            <pc:sldMk cId="442791164" sldId="268"/>
            <ac:graphicFrameMk id="22" creationId="{3CF096B7-2E72-AA46-A256-2D376D2533E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A858E-3BDE-C245-AC9E-7A3BA6631BDD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428B5-28D1-4B41-B725-B0D74564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7FD81-556A-C147-9ED4-C56E163D646F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9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support@ayyeka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30">
            <a:extLst>
              <a:ext uri="{FF2B5EF4-FFF2-40B4-BE49-F238E27FC236}">
                <a16:creationId xmlns:a16="http://schemas.microsoft.com/office/drawing/2014/main" id="{BB72CCA8-3540-7D4E-A34A-850E2EEDB3BE}"/>
              </a:ext>
            </a:extLst>
          </p:cNvPr>
          <p:cNvSpPr/>
          <p:nvPr/>
        </p:nvSpPr>
        <p:spPr>
          <a:xfrm>
            <a:off x="3393069" y="2232237"/>
            <a:ext cx="3272262" cy="1894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58120D5-2765-4F96-8E2E-F1FDF2B1BA2E}"/>
              </a:ext>
            </a:extLst>
          </p:cNvPr>
          <p:cNvCxnSpPr/>
          <p:nvPr/>
        </p:nvCxnSpPr>
        <p:spPr>
          <a:xfrm>
            <a:off x="457200" y="940994"/>
            <a:ext cx="9144000" cy="0"/>
          </a:xfrm>
          <a:prstGeom prst="line">
            <a:avLst/>
          </a:prstGeom>
          <a:ln w="38100">
            <a:solidFill>
              <a:srgbClr val="5859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A5F3714-100D-42D0-93E9-93B64400FFFA}"/>
              </a:ext>
            </a:extLst>
          </p:cNvPr>
          <p:cNvGrpSpPr/>
          <p:nvPr/>
        </p:nvGrpSpPr>
        <p:grpSpPr>
          <a:xfrm>
            <a:off x="420990" y="7212978"/>
            <a:ext cx="9193199" cy="483592"/>
            <a:chOff x="510157" y="6217759"/>
            <a:chExt cx="11140370" cy="58601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D3A1386-2404-4E32-8796-FC892F970F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65" t="24565" r="15222" b="20661"/>
            <a:stretch/>
          </p:blipFill>
          <p:spPr>
            <a:xfrm>
              <a:off x="510157" y="6348749"/>
              <a:ext cx="1472643" cy="455029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223E55A-2E63-4CA1-9131-B968632631FA}"/>
                </a:ext>
              </a:extLst>
            </p:cNvPr>
            <p:cNvSpPr/>
            <p:nvPr/>
          </p:nvSpPr>
          <p:spPr>
            <a:xfrm>
              <a:off x="4172527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1164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B5DBAFB-6EF7-4D0A-88FC-C4D18F54FAB9}"/>
                </a:ext>
              </a:extLst>
            </p:cNvPr>
            <p:cNvSpPr/>
            <p:nvPr/>
          </p:nvSpPr>
          <p:spPr>
            <a:xfrm>
              <a:off x="6910549" y="6380023"/>
              <a:ext cx="2437765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1200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2E3496-C764-4057-8E69-1254ED84803A}"/>
                </a:ext>
              </a:extLst>
            </p:cNvPr>
            <p:cNvSpPr/>
            <p:nvPr/>
          </p:nvSpPr>
          <p:spPr>
            <a:xfrm>
              <a:off x="9356160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info@ayyeka.com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413EE0-0BC4-464F-8A2F-42D2D96EFD65}"/>
                </a:ext>
              </a:extLst>
            </p:cNvPr>
            <p:cNvSpPr/>
            <p:nvPr/>
          </p:nvSpPr>
          <p:spPr>
            <a:xfrm>
              <a:off x="2119369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www.ayyeka.com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43EF178-F337-4C8C-981A-0C65EB572B8A}"/>
                </a:ext>
              </a:extLst>
            </p:cNvPr>
            <p:cNvCxnSpPr/>
            <p:nvPr/>
          </p:nvCxnSpPr>
          <p:spPr>
            <a:xfrm>
              <a:off x="554036" y="6217759"/>
              <a:ext cx="11080750" cy="0"/>
            </a:xfrm>
            <a:prstGeom prst="line">
              <a:avLst/>
            </a:prstGeom>
            <a:ln w="19050">
              <a:solidFill>
                <a:srgbClr val="5859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518748" y="212952"/>
            <a:ext cx="9020904" cy="790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58595B"/>
                </a:solidFill>
                <a:latin typeface="Open Sans" charset="0"/>
                <a:ea typeface="Open Sans" charset="0"/>
                <a:cs typeface="Open Sans" charset="0"/>
              </a:rPr>
              <a:t>Pinout: Cable Assembly for Wavelet Ex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91D94C1-B8F2-3E48-A74C-68120D43D3D6}"/>
              </a:ext>
            </a:extLst>
          </p:cNvPr>
          <p:cNvSpPr/>
          <p:nvPr/>
        </p:nvSpPr>
        <p:spPr>
          <a:xfrm>
            <a:off x="707123" y="2995003"/>
            <a:ext cx="2468876" cy="548638"/>
          </a:xfrm>
          <a:prstGeom prst="rect">
            <a:avLst/>
          </a:prstGeom>
          <a:solidFill>
            <a:schemeClr val="bg1"/>
          </a:solidFill>
          <a:ln w="12700">
            <a:solidFill>
              <a:srgbClr val="0078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Panel connector #1</a:t>
            </a:r>
          </a:p>
          <a:p>
            <a:pPr algn="ctr"/>
            <a:r>
              <a:rPr lang="en-US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M12 8-pin male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1F6E734-6189-8C47-97AF-A1C20B1939AD}"/>
              </a:ext>
            </a:extLst>
          </p:cNvPr>
          <p:cNvSpPr/>
          <p:nvPr/>
        </p:nvSpPr>
        <p:spPr>
          <a:xfrm>
            <a:off x="5331409" y="4785734"/>
            <a:ext cx="2743200" cy="548640"/>
          </a:xfrm>
          <a:prstGeom prst="rect">
            <a:avLst/>
          </a:prstGeom>
          <a:solidFill>
            <a:schemeClr val="bg1"/>
          </a:solidFill>
          <a:ln w="12700">
            <a:solidFill>
              <a:srgbClr val="0078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Connect to Wavelet Ex</a:t>
            </a:r>
          </a:p>
          <a:p>
            <a:pPr algn="ctr"/>
            <a:r>
              <a:rPr lang="en-US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M12 8-pin female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F37001A-2725-F94F-A57E-FF7B7B955A98}"/>
              </a:ext>
            </a:extLst>
          </p:cNvPr>
          <p:cNvCxnSpPr>
            <a:cxnSpLocks/>
          </p:cNvCxnSpPr>
          <p:nvPr/>
        </p:nvCxnSpPr>
        <p:spPr>
          <a:xfrm>
            <a:off x="3195373" y="3288493"/>
            <a:ext cx="1244256" cy="0"/>
          </a:xfrm>
          <a:prstGeom prst="line">
            <a:avLst/>
          </a:prstGeom>
          <a:ln w="28575">
            <a:solidFill>
              <a:srgbClr val="0078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90D5D972-0502-8241-B8D3-225674D0DE60}"/>
              </a:ext>
            </a:extLst>
          </p:cNvPr>
          <p:cNvSpPr/>
          <p:nvPr/>
        </p:nvSpPr>
        <p:spPr>
          <a:xfrm rot="5400000">
            <a:off x="8712106" y="6326770"/>
            <a:ext cx="276759" cy="15274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91440" tIns="45720" rIns="91440" bIns="45720" rtlCol="0" anchor="ctr"/>
          <a:lstStyle/>
          <a:p>
            <a:pPr algn="r"/>
            <a:r>
              <a:rPr lang="en-US" sz="1000" dirty="0">
                <a:solidFill>
                  <a:srgbClr val="58595B"/>
                </a:solidFill>
                <a:latin typeface="Open Sans"/>
                <a:ea typeface="Open Sans" charset="0"/>
                <a:cs typeface="Open Sans" charset="0"/>
              </a:rPr>
              <a:t>April 7, 2021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6BE4495-BF97-5C4D-B85E-F90FC8220590}"/>
              </a:ext>
            </a:extLst>
          </p:cNvPr>
          <p:cNvSpPr/>
          <p:nvPr/>
        </p:nvSpPr>
        <p:spPr>
          <a:xfrm>
            <a:off x="7150467" y="1073472"/>
            <a:ext cx="2640656" cy="978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srgbClr val="58595B"/>
                </a:solidFill>
                <a:latin typeface="Open Sans"/>
                <a:ea typeface="+mn-lt"/>
                <a:cs typeface="+mn-lt"/>
              </a:rPr>
              <a:t>For technical support, contact:</a:t>
            </a:r>
            <a:endParaRPr lang="en-US" sz="1200" dirty="0">
              <a:latin typeface="Open Sans"/>
              <a:ea typeface="+mn-lt"/>
              <a:cs typeface="+mn-lt"/>
            </a:endParaRPr>
          </a:p>
          <a:p>
            <a:pPr>
              <a:lnSpc>
                <a:spcPct val="120000"/>
              </a:lnSpc>
            </a:pPr>
            <a:r>
              <a:rPr lang="en-US" sz="1200" b="1" dirty="0">
                <a:solidFill>
                  <a:srgbClr val="007846"/>
                </a:solidFill>
                <a:latin typeface="Open Sans" charset="0"/>
                <a:ea typeface="+mn-lt"/>
                <a:cs typeface="+mn-lt"/>
                <a:hlinkClick r:id="rId4"/>
              </a:rPr>
              <a:t>support@ayyeka.com</a:t>
            </a:r>
            <a:endParaRPr lang="en-US" sz="1200">
              <a:ea typeface="+mn-lt"/>
              <a:cs typeface="+mn-lt"/>
            </a:endParaRPr>
          </a:p>
          <a:p>
            <a:r>
              <a:rPr lang="en-US" sz="1200" b="1" dirty="0">
                <a:solidFill>
                  <a:srgbClr val="007845"/>
                </a:solidFill>
                <a:latin typeface="Calibri"/>
                <a:ea typeface="+mn-lt"/>
                <a:cs typeface="Calibri"/>
              </a:rPr>
              <a:t>+1 310 876 8040 (US)</a:t>
            </a:r>
            <a:endParaRPr lang="en-US" sz="1200" dirty="0">
              <a:ea typeface="+mn-lt"/>
              <a:cs typeface="+mn-lt"/>
            </a:endParaRPr>
          </a:p>
          <a:p>
            <a:r>
              <a:rPr lang="en-US" sz="1200" b="1" dirty="0">
                <a:solidFill>
                  <a:srgbClr val="007845"/>
                </a:solidFill>
                <a:latin typeface="Calibri"/>
                <a:ea typeface="+mn-lt"/>
                <a:cs typeface="Calibri"/>
              </a:rPr>
              <a:t>+1 437 887 9115 (CA)</a:t>
            </a:r>
            <a:endParaRPr lang="en-US" sz="1200" dirty="0">
              <a:ea typeface="+mn-lt"/>
              <a:cs typeface="+mn-lt"/>
            </a:endParaRPr>
          </a:p>
          <a:p>
            <a:r>
              <a:rPr lang="en-US" sz="1200" b="1" dirty="0">
                <a:solidFill>
                  <a:srgbClr val="007845"/>
                </a:solidFill>
                <a:ea typeface="+mn-lt"/>
                <a:cs typeface="+mn-lt"/>
              </a:rPr>
              <a:t>+972 2 624 3732 (EMEA)</a:t>
            </a:r>
            <a:endParaRPr lang="en-US" sz="1200" dirty="0">
              <a:ea typeface="+mn-lt"/>
              <a:cs typeface="+mn-lt"/>
            </a:endParaRPr>
          </a:p>
          <a:p>
            <a:pPr>
              <a:lnSpc>
                <a:spcPct val="120000"/>
              </a:lnSpc>
            </a:pPr>
            <a:endParaRPr lang="en-US" sz="1200" b="1" dirty="0">
              <a:solidFill>
                <a:srgbClr val="58595B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2141CA3-C85E-BC4F-81A2-BA99E1D87EF2}"/>
              </a:ext>
            </a:extLst>
          </p:cNvPr>
          <p:cNvCxnSpPr>
            <a:cxnSpLocks/>
          </p:cNvCxnSpPr>
          <p:nvPr/>
        </p:nvCxnSpPr>
        <p:spPr>
          <a:xfrm flipH="1" flipV="1">
            <a:off x="4540269" y="3469700"/>
            <a:ext cx="186724" cy="1707043"/>
          </a:xfrm>
          <a:prstGeom prst="straightConnector1">
            <a:avLst/>
          </a:prstGeom>
          <a:ln w="38100">
            <a:solidFill>
              <a:srgbClr val="00784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A picture containing mug&#10;&#10;Description automatically generated">
            <a:extLst>
              <a:ext uri="{FF2B5EF4-FFF2-40B4-BE49-F238E27FC236}">
                <a16:creationId xmlns:a16="http://schemas.microsoft.com/office/drawing/2014/main" id="{6352DBA2-2416-D346-B5F8-EDC97596E7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4400000">
            <a:off x="1961745" y="3953134"/>
            <a:ext cx="2782540" cy="3433295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6D3B31E-9CCD-1141-B19B-7DE8E2F958F0}"/>
              </a:ext>
            </a:extLst>
          </p:cNvPr>
          <p:cNvCxnSpPr>
            <a:cxnSpLocks/>
          </p:cNvCxnSpPr>
          <p:nvPr/>
        </p:nvCxnSpPr>
        <p:spPr>
          <a:xfrm flipV="1">
            <a:off x="4757339" y="3469700"/>
            <a:ext cx="339795" cy="1693112"/>
          </a:xfrm>
          <a:prstGeom prst="straightConnector1">
            <a:avLst/>
          </a:prstGeom>
          <a:ln w="38100">
            <a:solidFill>
              <a:srgbClr val="00784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0E1FC84-5AC1-FD47-853E-8265AA496411}"/>
              </a:ext>
            </a:extLst>
          </p:cNvPr>
          <p:cNvCxnSpPr>
            <a:cxnSpLocks/>
          </p:cNvCxnSpPr>
          <p:nvPr/>
        </p:nvCxnSpPr>
        <p:spPr>
          <a:xfrm flipV="1">
            <a:off x="4809771" y="3095006"/>
            <a:ext cx="676418" cy="1978484"/>
          </a:xfrm>
          <a:prstGeom prst="straightConnector1">
            <a:avLst/>
          </a:prstGeom>
          <a:ln w="38100">
            <a:solidFill>
              <a:srgbClr val="00784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973044C5-4B3A-C940-AF6E-ADAC73F0333F}"/>
              </a:ext>
            </a:extLst>
          </p:cNvPr>
          <p:cNvSpPr/>
          <p:nvPr/>
        </p:nvSpPr>
        <p:spPr>
          <a:xfrm>
            <a:off x="2867702" y="1403238"/>
            <a:ext cx="2468876" cy="548638"/>
          </a:xfrm>
          <a:prstGeom prst="rect">
            <a:avLst/>
          </a:prstGeom>
          <a:solidFill>
            <a:schemeClr val="bg1"/>
          </a:solidFill>
          <a:ln w="12700">
            <a:solidFill>
              <a:srgbClr val="0078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Panel connector #2</a:t>
            </a:r>
          </a:p>
          <a:p>
            <a:pPr algn="ctr"/>
            <a:r>
              <a:rPr lang="en-US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M12 8-pin male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E156025-88D7-804B-A5B4-7D3F8ABE0B3C}"/>
              </a:ext>
            </a:extLst>
          </p:cNvPr>
          <p:cNvCxnSpPr>
            <a:cxnSpLocks/>
          </p:cNvCxnSpPr>
          <p:nvPr/>
        </p:nvCxnSpPr>
        <p:spPr>
          <a:xfrm flipV="1">
            <a:off x="5097134" y="1951876"/>
            <a:ext cx="0" cy="1043127"/>
          </a:xfrm>
          <a:prstGeom prst="line">
            <a:avLst/>
          </a:prstGeom>
          <a:ln w="28575">
            <a:solidFill>
              <a:srgbClr val="0078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11FA0CED-040F-5942-95CD-E98B7CF6FACC}"/>
              </a:ext>
            </a:extLst>
          </p:cNvPr>
          <p:cNvSpPr/>
          <p:nvPr/>
        </p:nvSpPr>
        <p:spPr>
          <a:xfrm>
            <a:off x="6828343" y="2588706"/>
            <a:ext cx="2468876" cy="548638"/>
          </a:xfrm>
          <a:prstGeom prst="rect">
            <a:avLst/>
          </a:prstGeom>
          <a:solidFill>
            <a:schemeClr val="bg1"/>
          </a:solidFill>
          <a:ln w="12700">
            <a:solidFill>
              <a:srgbClr val="0078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Panel connector #3</a:t>
            </a:r>
          </a:p>
          <a:p>
            <a:pPr algn="ctr"/>
            <a:r>
              <a:rPr lang="en-US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M12 8-pin male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8684A32-0E60-8B44-9A86-2E837B4031A5}"/>
              </a:ext>
            </a:extLst>
          </p:cNvPr>
          <p:cNvCxnSpPr>
            <a:cxnSpLocks/>
          </p:cNvCxnSpPr>
          <p:nvPr/>
        </p:nvCxnSpPr>
        <p:spPr>
          <a:xfrm>
            <a:off x="5601832" y="2882196"/>
            <a:ext cx="1244256" cy="0"/>
          </a:xfrm>
          <a:prstGeom prst="line">
            <a:avLst/>
          </a:prstGeom>
          <a:ln w="28575">
            <a:solidFill>
              <a:srgbClr val="0078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2F83BE43-E509-CD4C-BA01-90531346D7F5}"/>
              </a:ext>
            </a:extLst>
          </p:cNvPr>
          <p:cNvSpPr/>
          <p:nvPr/>
        </p:nvSpPr>
        <p:spPr>
          <a:xfrm>
            <a:off x="0" y="940994"/>
            <a:ext cx="286870" cy="1909011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100" dirty="0">
                <a:latin typeface="Open Sans" charset="0"/>
                <a:ea typeface="Open Sans" charset="0"/>
                <a:cs typeface="Open Sans" charset="0"/>
              </a:rPr>
              <a:t>Model WA00234</a:t>
            </a:r>
          </a:p>
        </p:txBody>
      </p:sp>
    </p:spTree>
    <p:extLst>
      <p:ext uri="{BB962C8B-B14F-4D97-AF65-F5344CB8AC3E}">
        <p14:creationId xmlns:p14="http://schemas.microsoft.com/office/powerpoint/2010/main" val="3918203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58120D5-2765-4F96-8E2E-F1FDF2B1BA2E}"/>
              </a:ext>
            </a:extLst>
          </p:cNvPr>
          <p:cNvCxnSpPr/>
          <p:nvPr/>
        </p:nvCxnSpPr>
        <p:spPr>
          <a:xfrm>
            <a:off x="457200" y="940994"/>
            <a:ext cx="9144000" cy="0"/>
          </a:xfrm>
          <a:prstGeom prst="line">
            <a:avLst/>
          </a:prstGeom>
          <a:ln w="38100">
            <a:solidFill>
              <a:srgbClr val="5859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A5F3714-100D-42D0-93E9-93B64400FFFA}"/>
              </a:ext>
            </a:extLst>
          </p:cNvPr>
          <p:cNvGrpSpPr/>
          <p:nvPr/>
        </p:nvGrpSpPr>
        <p:grpSpPr>
          <a:xfrm>
            <a:off x="420990" y="7212978"/>
            <a:ext cx="9193199" cy="483592"/>
            <a:chOff x="510157" y="6217759"/>
            <a:chExt cx="11140370" cy="58601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D3A1386-2404-4E32-8796-FC892F970F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65" t="24565" r="15222" b="20661"/>
            <a:stretch/>
          </p:blipFill>
          <p:spPr>
            <a:xfrm>
              <a:off x="510157" y="6348749"/>
              <a:ext cx="1472643" cy="455029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223E55A-2E63-4CA1-9131-B968632631FA}"/>
                </a:ext>
              </a:extLst>
            </p:cNvPr>
            <p:cNvSpPr/>
            <p:nvPr/>
          </p:nvSpPr>
          <p:spPr>
            <a:xfrm>
              <a:off x="4172527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1164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B5DBAFB-6EF7-4D0A-88FC-C4D18F54FAB9}"/>
                </a:ext>
              </a:extLst>
            </p:cNvPr>
            <p:cNvSpPr/>
            <p:nvPr/>
          </p:nvSpPr>
          <p:spPr>
            <a:xfrm>
              <a:off x="6910549" y="6380023"/>
              <a:ext cx="2437765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1200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2E3496-C764-4057-8E69-1254ED84803A}"/>
                </a:ext>
              </a:extLst>
            </p:cNvPr>
            <p:cNvSpPr/>
            <p:nvPr/>
          </p:nvSpPr>
          <p:spPr>
            <a:xfrm>
              <a:off x="9356160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info@ayyeka.com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413EE0-0BC4-464F-8A2F-42D2D96EFD65}"/>
                </a:ext>
              </a:extLst>
            </p:cNvPr>
            <p:cNvSpPr/>
            <p:nvPr/>
          </p:nvSpPr>
          <p:spPr>
            <a:xfrm>
              <a:off x="2119369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www.ayyeka.com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43EF178-F337-4C8C-981A-0C65EB572B8A}"/>
                </a:ext>
              </a:extLst>
            </p:cNvPr>
            <p:cNvCxnSpPr/>
            <p:nvPr/>
          </p:nvCxnSpPr>
          <p:spPr>
            <a:xfrm>
              <a:off x="554036" y="6217759"/>
              <a:ext cx="11080750" cy="0"/>
            </a:xfrm>
            <a:prstGeom prst="line">
              <a:avLst/>
            </a:prstGeom>
            <a:ln w="19050">
              <a:solidFill>
                <a:srgbClr val="5859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4B9E274A-2E2E-D243-980F-4932F417AFF2}"/>
              </a:ext>
            </a:extLst>
          </p:cNvPr>
          <p:cNvSpPr/>
          <p:nvPr/>
        </p:nvSpPr>
        <p:spPr>
          <a:xfrm>
            <a:off x="0" y="940994"/>
            <a:ext cx="286870" cy="1909011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100" dirty="0">
                <a:latin typeface="Open Sans" charset="0"/>
                <a:ea typeface="Open Sans" charset="0"/>
                <a:cs typeface="Open Sans" charset="0"/>
              </a:rPr>
              <a:t>Model WA00234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CF096B7-2E72-AA46-A256-2D376D2533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039545"/>
              </p:ext>
            </p:extLst>
          </p:nvPr>
        </p:nvGraphicFramePr>
        <p:xfrm>
          <a:off x="464012" y="972526"/>
          <a:ext cx="9130377" cy="3197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024">
                  <a:extLst>
                    <a:ext uri="{9D8B030D-6E8A-4147-A177-3AD203B41FA5}">
                      <a16:colId xmlns:a16="http://schemas.microsoft.com/office/drawing/2014/main" val="2110303013"/>
                    </a:ext>
                  </a:extLst>
                </a:gridCol>
                <a:gridCol w="4182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085">
                <a:tc gridSpan="3">
                  <a:txBody>
                    <a:bodyPr/>
                    <a:lstStyle/>
                    <a:p>
                      <a:pPr marL="0" marR="0" lvl="0" indent="0" algn="l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348644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WA3888-</a:t>
                      </a:r>
                      <a:r>
                        <a:rPr lang="en-US" sz="1800" b="0" i="1" dirty="0">
                          <a:solidFill>
                            <a:srgbClr val="348644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xx</a:t>
                      </a:r>
                    </a:p>
                  </a:txBody>
                  <a:tcPr marL="0" marR="59167" marT="18288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0" marR="59167" marT="59167" marB="118333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002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Connector</a:t>
                      </a:r>
                      <a:r>
                        <a:rPr lang="en-US" sz="1300" b="0" baseline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Pin #</a:t>
                      </a:r>
                      <a:endParaRPr lang="en-US" sz="13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Color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Signal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Pin Assignment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002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1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White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4-20mA or 0-27.5V Input #1</a:t>
                      </a:r>
                      <a:r>
                        <a:rPr lang="en-US" sz="1300" b="1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*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Front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Back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002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2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Brown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PCNT_0 – pulse counting, edge, periodic, output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Dry contact, open drain, 0V or 2.8V (max)</a:t>
                      </a:r>
                      <a:r>
                        <a:rPr lang="en-US" sz="1300" b="1" kern="120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*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3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Green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RS485 A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4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Yellow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Wavelet 12V Power Supply</a:t>
                      </a:r>
                      <a:r>
                        <a:rPr lang="en-US" sz="1300" b="0" baseline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#1 (+)</a:t>
                      </a:r>
                      <a:r>
                        <a:rPr lang="en-US" sz="1300" b="1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*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5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Gray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RS485 B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6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126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Pink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RS232 RX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7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Blue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RS232 TX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8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Red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GND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3C37BB56-B1A9-D448-B5E2-B2D4A6ADE7EF}"/>
              </a:ext>
            </a:extLst>
          </p:cNvPr>
          <p:cNvGrpSpPr/>
          <p:nvPr/>
        </p:nvGrpSpPr>
        <p:grpSpPr>
          <a:xfrm>
            <a:off x="8286943" y="2362233"/>
            <a:ext cx="1256860" cy="1258332"/>
            <a:chOff x="6572137" y="4274665"/>
            <a:chExt cx="895063" cy="896112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B2F3CEB5-9484-5644-9B8D-F655A34BFF2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21" t="2481" r="3646"/>
            <a:stretch/>
          </p:blipFill>
          <p:spPr>
            <a:xfrm>
              <a:off x="6572137" y="4274665"/>
              <a:ext cx="895063" cy="896112"/>
            </a:xfrm>
            <a:prstGeom prst="ellipse">
              <a:avLst/>
            </a:prstGeom>
          </p:spPr>
        </p:pic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469D384-8AEC-A545-9947-F1089534455D}"/>
                </a:ext>
              </a:extLst>
            </p:cNvPr>
            <p:cNvSpPr/>
            <p:nvPr/>
          </p:nvSpPr>
          <p:spPr>
            <a:xfrm>
              <a:off x="6948854" y="4662365"/>
              <a:ext cx="141614" cy="1198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11" b="1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8</a:t>
              </a:r>
              <a:endParaRPr lang="en-US" sz="1725" b="1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690F842-B33D-0B4D-879D-80250BC763D7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6937390" y="2418457"/>
            <a:ext cx="1196946" cy="1198802"/>
            <a:chOff x="8305427" y="3792592"/>
            <a:chExt cx="1129527" cy="1131279"/>
          </a:xfrm>
        </p:grpSpPr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8BE8A4F4-E0B2-8946-BEBE-165AD87D7A2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305427" y="3792592"/>
              <a:ext cx="1129527" cy="1131279"/>
            </a:xfrm>
            <a:prstGeom prst="rect">
              <a:avLst/>
            </a:prstGeom>
          </p:spPr>
        </p:pic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00592336-6485-D747-9244-BD441DA764DD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9000720" y="3990333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1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61B2102C-8582-6045-B6E2-110A0FEE2645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619934" y="3997829"/>
              <a:ext cx="100585" cy="1005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2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6ABC5BCF-E69E-9342-AF64-007B6C879DD5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443223" y="4239712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3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DA6F9ABB-EF30-9443-9366-FEDE5430C7FA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528966" y="4530844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4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F0E9D8CE-6115-544A-B033-314DABB7BF9B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803957" y="4652783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5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74B6C6A-83FA-FD4A-AAC3-ABB8D74355A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9084526" y="4535470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6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0B4DEC7-B81F-3447-9798-0F8D45617DAC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9163411" y="4237614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7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EE891022-152E-0441-A360-EACAB33F3135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810781" y="4297089"/>
              <a:ext cx="112176" cy="1121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8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C776B34-4583-6F4D-978A-EDE22CACF92E}"/>
              </a:ext>
            </a:extLst>
          </p:cNvPr>
          <p:cNvSpPr/>
          <p:nvPr/>
        </p:nvSpPr>
        <p:spPr>
          <a:xfrm>
            <a:off x="518748" y="212952"/>
            <a:ext cx="9020904" cy="790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58595B"/>
                </a:solidFill>
                <a:latin typeface="Open Sans" charset="0"/>
                <a:ea typeface="Open Sans" charset="0"/>
                <a:cs typeface="Open Sans" charset="0"/>
              </a:rPr>
              <a:t>Pinout: Cable Assembly for Wavelet Ex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9E46767-11E5-7D4B-A0F9-130415A134D9}"/>
              </a:ext>
            </a:extLst>
          </p:cNvPr>
          <p:cNvSpPr/>
          <p:nvPr/>
        </p:nvSpPr>
        <p:spPr>
          <a:xfrm>
            <a:off x="484946" y="6647231"/>
            <a:ext cx="9054705" cy="473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r>
              <a:rPr 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charset="0"/>
                <a:ea typeface="Open Sans" charset="0"/>
                <a:cs typeface="Open Sans" charset="0"/>
              </a:rPr>
              <a:t>*Please note that I/O type depends on the port number used on the Wavelet Ex; refer to pinout for WA3888-</a:t>
            </a:r>
            <a:r>
              <a:rPr lang="en-US" sz="13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charset="0"/>
                <a:ea typeface="Open Sans" charset="0"/>
                <a:cs typeface="Open Sans" charset="0"/>
              </a:rPr>
              <a:t>xx</a:t>
            </a:r>
          </a:p>
          <a:p>
            <a:endParaRPr lang="en-US" sz="1300" b="1" i="1" dirty="0">
              <a:solidFill>
                <a:schemeClr val="tx1">
                  <a:lumMod val="65000"/>
                  <a:lumOff val="35000"/>
                </a:schemeClr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200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Note: </a:t>
            </a:r>
            <a:r>
              <a:rPr lang="en-US" sz="1200" i="1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xx</a:t>
            </a:r>
            <a:r>
              <a:rPr lang="en-US" sz="1200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represents the different models for US, EU, and SA</a:t>
            </a:r>
            <a:endParaRPr lang="en-US" sz="1300" b="1" i="1" dirty="0">
              <a:solidFill>
                <a:schemeClr val="tx1">
                  <a:lumMod val="65000"/>
                  <a:lumOff val="35000"/>
                </a:schemeClr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300" b="1" i="1" dirty="0">
              <a:solidFill>
                <a:schemeClr val="tx1">
                  <a:lumMod val="65000"/>
                  <a:lumOff val="35000"/>
                </a:schemeClr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79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6314</TotalTime>
  <Words>261</Words>
  <Application>Microsoft Office PowerPoint</Application>
  <PresentationFormat>Custom</PresentationFormat>
  <Paragraphs>69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 Avrahami</dc:creator>
  <cp:lastModifiedBy>Tal Avrahami</cp:lastModifiedBy>
  <cp:revision>216</cp:revision>
  <cp:lastPrinted>2018-02-13T11:54:56Z</cp:lastPrinted>
  <dcterms:created xsi:type="dcterms:W3CDTF">2018-02-01T14:50:30Z</dcterms:created>
  <dcterms:modified xsi:type="dcterms:W3CDTF">2021-04-07T11:14:02Z</dcterms:modified>
</cp:coreProperties>
</file>