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4"/>
  </p:notesMasterIdLst>
  <p:sldIdLst>
    <p:sldId id="275" r:id="rId2"/>
    <p:sldId id="276" r:id="rId3"/>
  </p:sldIdLst>
  <p:sldSz cx="10058400" cy="7772400"/>
  <p:notesSz cx="6788150" cy="99234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169" userDrawn="1">
          <p15:clr>
            <a:srgbClr val="A4A3A4"/>
          </p15:clr>
        </p15:guide>
        <p15:guide id="3" pos="4503" userDrawn="1">
          <p15:clr>
            <a:srgbClr val="A4A3A4"/>
          </p15:clr>
        </p15:guide>
        <p15:guide id="4" pos="5218" userDrawn="1">
          <p15:clr>
            <a:srgbClr val="A4A3A4"/>
          </p15:clr>
        </p15:guide>
        <p15:guide id="5" orient="horz" pos="672" userDrawn="1">
          <p15:clr>
            <a:srgbClr val="A4A3A4"/>
          </p15:clr>
        </p15:guide>
        <p15:guide id="6" orient="horz" pos="144" userDrawn="1">
          <p15:clr>
            <a:srgbClr val="A4A3A4"/>
          </p15:clr>
        </p15:guide>
        <p15:guide id="7" orient="horz" pos="2485" userDrawn="1">
          <p15:clr>
            <a:srgbClr val="A4A3A4"/>
          </p15:clr>
        </p15:guide>
        <p15:guide id="8" orient="horz" pos="3120" userDrawn="1">
          <p15:clr>
            <a:srgbClr val="A4A3A4"/>
          </p15:clr>
        </p15:guide>
        <p15:guide id="9" orient="horz" pos="34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8644"/>
    <a:srgbClr val="007846"/>
    <a:srgbClr val="58595B"/>
    <a:srgbClr val="221F1F"/>
    <a:srgbClr val="26663B"/>
    <a:srgbClr val="D06528"/>
    <a:srgbClr val="F49B23"/>
    <a:srgbClr val="8CC640"/>
    <a:srgbClr val="E0792A"/>
    <a:srgbClr val="3282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86"/>
    <p:restoredTop sz="94598"/>
  </p:normalViewPr>
  <p:slideViewPr>
    <p:cSldViewPr snapToGrid="0" snapToObjects="1">
      <p:cViewPr varScale="1">
        <p:scale>
          <a:sx n="85" d="100"/>
          <a:sy n="85" d="100"/>
        </p:scale>
        <p:origin x="1302" y="84"/>
      </p:cViewPr>
      <p:guideLst>
        <p:guide pos="3169"/>
        <p:guide pos="4503"/>
        <p:guide pos="5218"/>
        <p:guide orient="horz" pos="672"/>
        <p:guide orient="horz" pos="144"/>
        <p:guide orient="horz" pos="2485"/>
        <p:guide orient="horz" pos="3120"/>
        <p:guide orient="horz" pos="34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532" cy="4978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5047" y="0"/>
            <a:ext cx="2941532" cy="4978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B1BEC2-77EA-7047-A867-6E71583239E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27138" y="1239838"/>
            <a:ext cx="43338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815" y="4775666"/>
            <a:ext cx="5430520" cy="39073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5568"/>
            <a:ext cx="2941532" cy="4978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5047" y="9425568"/>
            <a:ext cx="2941532" cy="4978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ED7BD3-9357-9E46-ACEB-B0BCA8D78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4B2A-E80D-0341-8B54-3C09829F8138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586C-C784-6C4A-ABCE-A5A791E594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4B2A-E80D-0341-8B54-3C09829F8138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586C-C784-6C4A-ABCE-A5A791E594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4B2A-E80D-0341-8B54-3C09829F8138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586C-C784-6C4A-ABCE-A5A791E594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4B2A-E80D-0341-8B54-3C09829F8138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586C-C784-6C4A-ABCE-A5A791E594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4B2A-E80D-0341-8B54-3C09829F8138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586C-C784-6C4A-ABCE-A5A791E594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4B2A-E80D-0341-8B54-3C09829F8138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586C-C784-6C4A-ABCE-A5A791E594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4B2A-E80D-0341-8B54-3C09829F8138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586C-C784-6C4A-ABCE-A5A791E594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4B2A-E80D-0341-8B54-3C09829F8138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586C-C784-6C4A-ABCE-A5A791E594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4B2A-E80D-0341-8B54-3C09829F8138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586C-C784-6C4A-ABCE-A5A791E594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4B2A-E80D-0341-8B54-3C09829F8138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586C-C784-6C4A-ABCE-A5A791E594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4B2A-E80D-0341-8B54-3C09829F8138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586C-C784-6C4A-ABCE-A5A791E594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44B2A-E80D-0341-8B54-3C09829F8138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4586C-C784-6C4A-ABCE-A5A791E5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4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7A064E-20B5-478F-BD76-817C68C9F034}"/>
              </a:ext>
            </a:extLst>
          </p:cNvPr>
          <p:cNvSpPr/>
          <p:nvPr/>
        </p:nvSpPr>
        <p:spPr>
          <a:xfrm>
            <a:off x="464011" y="150224"/>
            <a:ext cx="9020904" cy="7907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US" sz="2400" b="1" dirty="0">
                <a:solidFill>
                  <a:srgbClr val="58595B"/>
                </a:solidFill>
                <a:latin typeface="Open Sans" charset="0"/>
                <a:ea typeface="Open Sans" charset="0"/>
                <a:cs typeface="Open Sans" charset="0"/>
              </a:rPr>
              <a:t>WAVELET 4 – SERIAL CABLE</a:t>
            </a: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charset="0"/>
                <a:ea typeface="Open Sans" charset="0"/>
                <a:cs typeface="Open Sans" charset="0"/>
              </a:rPr>
              <a:t>SERIAL – CONNECTOR #2 – M12 8-PIN MALE</a:t>
            </a:r>
            <a:endParaRPr lang="en-US" sz="2400" b="1" dirty="0">
              <a:solidFill>
                <a:srgbClr val="58595B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58120D5-2765-4F96-8E2E-F1FDF2B1BA2E}"/>
              </a:ext>
            </a:extLst>
          </p:cNvPr>
          <p:cNvCxnSpPr>
            <a:cxnSpLocks/>
          </p:cNvCxnSpPr>
          <p:nvPr/>
        </p:nvCxnSpPr>
        <p:spPr>
          <a:xfrm>
            <a:off x="464012" y="940994"/>
            <a:ext cx="9224382" cy="0"/>
          </a:xfrm>
          <a:prstGeom prst="line">
            <a:avLst/>
          </a:prstGeom>
          <a:ln w="38100">
            <a:solidFill>
              <a:srgbClr val="5859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0" y="940994"/>
            <a:ext cx="286870" cy="1909011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100" dirty="0">
                <a:latin typeface="Open Sans" charset="0"/>
                <a:ea typeface="Open Sans" charset="0"/>
                <a:cs typeface="Open Sans" charset="0"/>
              </a:rPr>
              <a:t>Model WA00140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891BCFB8-4E43-4E99-AA5E-C48D6B0CDBCC}"/>
              </a:ext>
            </a:extLst>
          </p:cNvPr>
          <p:cNvGrpSpPr/>
          <p:nvPr/>
        </p:nvGrpSpPr>
        <p:grpSpPr>
          <a:xfrm>
            <a:off x="420990" y="7212978"/>
            <a:ext cx="9193199" cy="483592"/>
            <a:chOff x="510157" y="6217759"/>
            <a:chExt cx="11140370" cy="586019"/>
          </a:xfrm>
        </p:grpSpPr>
        <p:pic>
          <p:nvPicPr>
            <p:cNvPr id="71" name="Picture 70">
              <a:extLst>
                <a:ext uri="{FF2B5EF4-FFF2-40B4-BE49-F238E27FC236}">
                  <a16:creationId xmlns:a16="http://schemas.microsoft.com/office/drawing/2014/main" id="{8F3EE136-01E9-481B-9944-E6228A1BB4A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765" t="24565" r="15222" b="20661"/>
            <a:stretch/>
          </p:blipFill>
          <p:spPr>
            <a:xfrm>
              <a:off x="510157" y="6348749"/>
              <a:ext cx="1472643" cy="455029"/>
            </a:xfrm>
            <a:prstGeom prst="rect">
              <a:avLst/>
            </a:prstGeom>
          </p:spPr>
        </p:pic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98D5FCC1-6C45-4052-B15D-7F66C9BBFDEE}"/>
                </a:ext>
              </a:extLst>
            </p:cNvPr>
            <p:cNvSpPr/>
            <p:nvPr/>
          </p:nvSpPr>
          <p:spPr>
            <a:xfrm>
              <a:off x="4172527" y="6380023"/>
              <a:ext cx="2294367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64">
                  <a:solidFill>
                    <a:srgbClr val="007846"/>
                  </a:solidFill>
                  <a:latin typeface="Open Sans" charset="0"/>
                  <a:ea typeface="Open Sans" charset="0"/>
                  <a:cs typeface="Open Sans" charset="0"/>
                </a:rPr>
                <a:t>+1 (310) 876-8040 (US)</a:t>
              </a:r>
              <a:endParaRPr lang="en-US" sz="1164" dirty="0">
                <a:solidFill>
                  <a:srgbClr val="007846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56DAE684-DD11-4995-B21D-C164BDE4DF8F}"/>
                </a:ext>
              </a:extLst>
            </p:cNvPr>
            <p:cNvSpPr/>
            <p:nvPr/>
          </p:nvSpPr>
          <p:spPr>
            <a:xfrm>
              <a:off x="6910549" y="6380023"/>
              <a:ext cx="2437765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>
                  <a:solidFill>
                    <a:srgbClr val="007846"/>
                  </a:solidFill>
                  <a:latin typeface="Open Sans" charset="0"/>
                  <a:ea typeface="Open Sans" charset="0"/>
                  <a:cs typeface="Open Sans" charset="0"/>
                </a:rPr>
                <a:t>+31 (40) 209-1001 (EMEA)</a:t>
              </a:r>
              <a:endParaRPr lang="en-US" sz="1200" dirty="0">
                <a:solidFill>
                  <a:srgbClr val="007846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95B3E79A-1D24-40E5-9246-D9DBBD7B4721}"/>
                </a:ext>
              </a:extLst>
            </p:cNvPr>
            <p:cNvSpPr/>
            <p:nvPr/>
          </p:nvSpPr>
          <p:spPr>
            <a:xfrm>
              <a:off x="9356160" y="6380023"/>
              <a:ext cx="2294367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164" dirty="0">
                  <a:solidFill>
                    <a:srgbClr val="007846"/>
                  </a:solidFill>
                  <a:latin typeface="Open Sans" charset="0"/>
                  <a:ea typeface="Open Sans" charset="0"/>
                  <a:cs typeface="Open Sans" charset="0"/>
                </a:rPr>
                <a:t>info@ayyeka.com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FACE24AD-1C9E-4AD1-B4FB-F90DD877D833}"/>
                </a:ext>
              </a:extLst>
            </p:cNvPr>
            <p:cNvSpPr/>
            <p:nvPr/>
          </p:nvSpPr>
          <p:spPr>
            <a:xfrm>
              <a:off x="2119369" y="6380023"/>
              <a:ext cx="2294367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US" sz="1164" dirty="0">
                  <a:solidFill>
                    <a:srgbClr val="007846"/>
                  </a:solidFill>
                  <a:latin typeface="Open Sans" charset="0"/>
                  <a:ea typeface="Open Sans" charset="0"/>
                  <a:cs typeface="Open Sans" charset="0"/>
                </a:rPr>
                <a:t>www.ayyeka.com</a:t>
              </a:r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F6CF5439-CC70-4AAB-B1C2-BDE2114F764E}"/>
                </a:ext>
              </a:extLst>
            </p:cNvPr>
            <p:cNvCxnSpPr/>
            <p:nvPr/>
          </p:nvCxnSpPr>
          <p:spPr>
            <a:xfrm>
              <a:off x="554036" y="6217759"/>
              <a:ext cx="11080750" cy="0"/>
            </a:xfrm>
            <a:prstGeom prst="line">
              <a:avLst/>
            </a:prstGeom>
            <a:ln w="19050">
              <a:solidFill>
                <a:srgbClr val="58595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8612D2D8-D440-4C6B-A43A-5FA46AD7BC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857122"/>
              </p:ext>
            </p:extLst>
          </p:nvPr>
        </p:nvGraphicFramePr>
        <p:xfrm>
          <a:off x="486452" y="1271588"/>
          <a:ext cx="9236669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88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15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49201">
                  <a:extLst>
                    <a:ext uri="{9D8B030D-6E8A-4147-A177-3AD203B41FA5}">
                      <a16:colId xmlns:a16="http://schemas.microsoft.com/office/drawing/2014/main" val="2104310271"/>
                    </a:ext>
                  </a:extLst>
                </a:gridCol>
                <a:gridCol w="1388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85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7850">
                <a:tc gridSpan="3">
                  <a:txBody>
                    <a:bodyPr/>
                    <a:lstStyle/>
                    <a:p>
                      <a:pPr marL="0" marR="0" lvl="0" indent="0" algn="l" defTabSz="822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348644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WA1111-US-V2, WA1111-EU-V2, WA1111-SA-V2</a:t>
                      </a:r>
                      <a:endParaRPr lang="en-US" sz="1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0" marR="45720" marT="91440" marB="914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400" b="1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822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0" marR="45720" marT="91440" marB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Connector</a:t>
                      </a:r>
                      <a:r>
                        <a:rPr lang="en-US" sz="1300" b="0" baseline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Pin #</a:t>
                      </a:r>
                      <a:endParaRPr lang="en-US" sz="1300" b="0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595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Color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595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Signal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595B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Cable Connector Pin Assignment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595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1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 charset="0"/>
                          <a:ea typeface="Times New Roman" panose="02020603050405020304" pitchFamily="18" charset="0"/>
                        </a:rPr>
                        <a:t>White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RS232 TX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Front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663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Back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66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2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 charset="0"/>
                          <a:ea typeface="Times New Roman" panose="02020603050405020304" pitchFamily="18" charset="0"/>
                          <a:cs typeface="+mn-cs"/>
                        </a:rPr>
                        <a:t>Brown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Wavelet 12V Power Supply</a:t>
                      </a:r>
                      <a:r>
                        <a:rPr lang="en-US" sz="1300" b="0" baseline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#4 (+)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endParaRPr lang="en-US" sz="13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endParaRPr lang="en-US" sz="13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3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 charset="0"/>
                          <a:ea typeface="Times New Roman" panose="02020603050405020304" pitchFamily="18" charset="0"/>
                        </a:rPr>
                        <a:t>Green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Wavelet 12V Power Supply #3 (+)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4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 charset="0"/>
                          <a:ea typeface="Times New Roman" panose="02020603050405020304" pitchFamily="18" charset="0"/>
                        </a:rPr>
                        <a:t>Yellow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SDI-12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5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 charset="0"/>
                          <a:ea typeface="Times New Roman" panose="02020603050405020304" pitchFamily="18" charset="0"/>
                        </a:rPr>
                        <a:t>Black or Gray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RS485 B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6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>
                          <a:solidFill>
                            <a:srgbClr val="58595B"/>
                          </a:solidFill>
                          <a:latin typeface="Open Sans" charset="0"/>
                          <a:ea typeface="Times New Roman" panose="02020603050405020304" pitchFamily="18" charset="0"/>
                        </a:rPr>
                        <a:t>Orange or Pink</a:t>
                      </a:r>
                      <a:endParaRPr lang="en-US" sz="1300" b="0" kern="1200" dirty="0">
                        <a:solidFill>
                          <a:srgbClr val="58595B"/>
                        </a:solidFill>
                        <a:latin typeface="Open Sans" charset="0"/>
                        <a:ea typeface="Times New Roman" panose="02020603050405020304" pitchFamily="18" charset="0"/>
                      </a:endParaRP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RS485 A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7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 charset="0"/>
                          <a:ea typeface="Times New Roman" panose="02020603050405020304" pitchFamily="18" charset="0"/>
                        </a:rPr>
                        <a:t>Blue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RS232 RX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8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 charset="0"/>
                          <a:ea typeface="Times New Roman" panose="02020603050405020304" pitchFamily="18" charset="0"/>
                        </a:rPr>
                        <a:t>Red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GND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85" name="Picture 84" descr="A picture containing rug  Description automatically generated">
            <a:extLst>
              <a:ext uri="{FF2B5EF4-FFF2-40B4-BE49-F238E27FC236}">
                <a16:creationId xmlns:a16="http://schemas.microsoft.com/office/drawing/2014/main" id="{26EBF37C-CB4F-4AAA-8ABF-E33143D940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2471" y="2509843"/>
            <a:ext cx="1335923" cy="121184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661DDF-A0C3-42FA-8143-98FB2254E34E}"/>
              </a:ext>
            </a:extLst>
          </p:cNvPr>
          <p:cNvSpPr txBox="1"/>
          <p:nvPr/>
        </p:nvSpPr>
        <p:spPr>
          <a:xfrm>
            <a:off x="420990" y="4453960"/>
            <a:ext cx="9373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348644"/>
                </a:solidFill>
                <a:latin typeface="Open Sans" charset="0"/>
                <a:ea typeface="Open Sans" charset="0"/>
                <a:cs typeface="Open Sans" charset="0"/>
              </a:rPr>
              <a:t>Pinout remains unchanged from that of WA1111-US, WA1111-EU, WA1111-SA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Open Sans" charset="0"/>
              <a:ea typeface="Open Sans" charset="0"/>
              <a:cs typeface="Open Sans" charset="0"/>
            </a:endParaRPr>
          </a:p>
          <a:p>
            <a:endParaRPr lang="en-US" dirty="0"/>
          </a:p>
        </p:txBody>
      </p:sp>
      <p:sp>
        <p:nvSpPr>
          <p:cNvPr id="86" name="object 12">
            <a:extLst>
              <a:ext uri="{FF2B5EF4-FFF2-40B4-BE49-F238E27FC236}">
                <a16:creationId xmlns:a16="http://schemas.microsoft.com/office/drawing/2014/main" id="{1E4B4786-2A2E-46A2-931A-E46D144F6FCC}"/>
              </a:ext>
            </a:extLst>
          </p:cNvPr>
          <p:cNvSpPr>
            <a:spLocks noChangeAspect="1"/>
          </p:cNvSpPr>
          <p:nvPr/>
        </p:nvSpPr>
        <p:spPr>
          <a:xfrm>
            <a:off x="2530897" y="4900735"/>
            <a:ext cx="3393653" cy="184307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BD9E40B-6FB0-4375-BA98-DACFFF882C76}"/>
              </a:ext>
            </a:extLst>
          </p:cNvPr>
          <p:cNvGrpSpPr/>
          <p:nvPr/>
        </p:nvGrpSpPr>
        <p:grpSpPr>
          <a:xfrm>
            <a:off x="7036771" y="2529024"/>
            <a:ext cx="1209970" cy="1211847"/>
            <a:chOff x="8274945" y="5074761"/>
            <a:chExt cx="1209970" cy="1211847"/>
          </a:xfrm>
        </p:grpSpPr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24E1CF47-78FC-457C-B4B3-3BEF6861830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274945" y="5074761"/>
              <a:ext cx="1209970" cy="1211847"/>
            </a:xfrm>
            <a:prstGeom prst="rect">
              <a:avLst/>
            </a:prstGeom>
          </p:spPr>
        </p:pic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821A8D8F-F441-47E0-A00A-850C3EA83EF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017802" y="5282554"/>
              <a:ext cx="136225" cy="13622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1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0A2A6644-A229-4D19-98B2-B9D705B7962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604471" y="5274257"/>
              <a:ext cx="126089" cy="1260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2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23B420B2-1276-47AC-B4EB-17983FD29F0D}"/>
                </a:ext>
              </a:extLst>
            </p:cNvPr>
            <p:cNvSpPr>
              <a:spLocks noChangeAspect="1"/>
            </p:cNvSpPr>
            <p:nvPr/>
          </p:nvSpPr>
          <p:spPr>
            <a:xfrm rot="10800000" flipV="1">
              <a:off x="8419182" y="5567550"/>
              <a:ext cx="136095" cy="1265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3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9A6DDC35-294B-44F2-AEF0-9B8A8B278F3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00279" y="5563052"/>
              <a:ext cx="126089" cy="1260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7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3A544D55-23FB-4633-97F0-B8FB28AAC3D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524958" y="5863530"/>
              <a:ext cx="126089" cy="1260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4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7DE0DB5F-AAB0-49DD-8100-C008A453148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092437" y="5857587"/>
              <a:ext cx="154985" cy="15498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6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30339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58120D5-2765-4F96-8E2E-F1FDF2B1BA2E}"/>
              </a:ext>
            </a:extLst>
          </p:cNvPr>
          <p:cNvCxnSpPr/>
          <p:nvPr/>
        </p:nvCxnSpPr>
        <p:spPr>
          <a:xfrm>
            <a:off x="457200" y="940994"/>
            <a:ext cx="9144000" cy="0"/>
          </a:xfrm>
          <a:prstGeom prst="line">
            <a:avLst/>
          </a:prstGeom>
          <a:ln w="38100">
            <a:solidFill>
              <a:srgbClr val="5859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6A5F3714-100D-42D0-93E9-93B64400FFFA}"/>
              </a:ext>
            </a:extLst>
          </p:cNvPr>
          <p:cNvGrpSpPr/>
          <p:nvPr/>
        </p:nvGrpSpPr>
        <p:grpSpPr>
          <a:xfrm>
            <a:off x="420990" y="7212978"/>
            <a:ext cx="9193199" cy="483592"/>
            <a:chOff x="510157" y="6217759"/>
            <a:chExt cx="11140370" cy="586019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D3A1386-2404-4E32-8796-FC892F970F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765" t="24565" r="15222" b="20661"/>
            <a:stretch/>
          </p:blipFill>
          <p:spPr>
            <a:xfrm>
              <a:off x="510157" y="6348749"/>
              <a:ext cx="1472643" cy="455029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223E55A-2E63-4CA1-9131-B968632631FA}"/>
                </a:ext>
              </a:extLst>
            </p:cNvPr>
            <p:cNvSpPr/>
            <p:nvPr/>
          </p:nvSpPr>
          <p:spPr>
            <a:xfrm>
              <a:off x="4172527" y="6380023"/>
              <a:ext cx="2294367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64">
                  <a:solidFill>
                    <a:srgbClr val="007846"/>
                  </a:solidFill>
                  <a:latin typeface="Open Sans" charset="0"/>
                  <a:ea typeface="Open Sans" charset="0"/>
                  <a:cs typeface="Open Sans" charset="0"/>
                </a:rPr>
                <a:t>+1 (310) 876-8040 (US)</a:t>
              </a:r>
              <a:endParaRPr lang="en-US" sz="1164" dirty="0">
                <a:solidFill>
                  <a:srgbClr val="007846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B5DBAFB-6EF7-4D0A-88FC-C4D18F54FAB9}"/>
                </a:ext>
              </a:extLst>
            </p:cNvPr>
            <p:cNvSpPr/>
            <p:nvPr/>
          </p:nvSpPr>
          <p:spPr>
            <a:xfrm>
              <a:off x="6910549" y="6380023"/>
              <a:ext cx="2437765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>
                  <a:solidFill>
                    <a:srgbClr val="007846"/>
                  </a:solidFill>
                  <a:latin typeface="Open Sans" charset="0"/>
                  <a:ea typeface="Open Sans" charset="0"/>
                  <a:cs typeface="Open Sans" charset="0"/>
                </a:rPr>
                <a:t>+31 (40) 209-1001 (EMEA)</a:t>
              </a:r>
              <a:endParaRPr lang="en-US" sz="1200" dirty="0">
                <a:solidFill>
                  <a:srgbClr val="007846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F2E3496-C764-4057-8E69-1254ED84803A}"/>
                </a:ext>
              </a:extLst>
            </p:cNvPr>
            <p:cNvSpPr/>
            <p:nvPr/>
          </p:nvSpPr>
          <p:spPr>
            <a:xfrm>
              <a:off x="9356160" y="6380023"/>
              <a:ext cx="2294367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164" dirty="0">
                  <a:solidFill>
                    <a:srgbClr val="007846"/>
                  </a:solidFill>
                  <a:latin typeface="Open Sans" charset="0"/>
                  <a:ea typeface="Open Sans" charset="0"/>
                  <a:cs typeface="Open Sans" charset="0"/>
                </a:rPr>
                <a:t>info@ayyeka.com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A413EE0-0BC4-464F-8A2F-42D2D96EFD65}"/>
                </a:ext>
              </a:extLst>
            </p:cNvPr>
            <p:cNvSpPr/>
            <p:nvPr/>
          </p:nvSpPr>
          <p:spPr>
            <a:xfrm>
              <a:off x="2119369" y="6380023"/>
              <a:ext cx="2294367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US" sz="1164" dirty="0">
                  <a:solidFill>
                    <a:srgbClr val="007846"/>
                  </a:solidFill>
                  <a:latin typeface="Open Sans" charset="0"/>
                  <a:ea typeface="Open Sans" charset="0"/>
                  <a:cs typeface="Open Sans" charset="0"/>
                </a:rPr>
                <a:t>www.ayyeka.com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43EF178-F337-4C8C-981A-0C65EB572B8A}"/>
                </a:ext>
              </a:extLst>
            </p:cNvPr>
            <p:cNvCxnSpPr/>
            <p:nvPr/>
          </p:nvCxnSpPr>
          <p:spPr>
            <a:xfrm>
              <a:off x="554036" y="6217759"/>
              <a:ext cx="11080750" cy="0"/>
            </a:xfrm>
            <a:prstGeom prst="line">
              <a:avLst/>
            </a:prstGeom>
            <a:ln w="19050">
              <a:solidFill>
                <a:srgbClr val="58595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/>
          <p:cNvSpPr/>
          <p:nvPr/>
        </p:nvSpPr>
        <p:spPr>
          <a:xfrm>
            <a:off x="518748" y="238105"/>
            <a:ext cx="9020904" cy="7907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US" sz="2400" b="1" dirty="0">
                <a:solidFill>
                  <a:srgbClr val="58595B"/>
                </a:solidFill>
                <a:latin typeface="Open Sans" charset="0"/>
                <a:ea typeface="Open Sans" charset="0"/>
                <a:cs typeface="Open Sans" charset="0"/>
              </a:rPr>
              <a:t>NEED HELP?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3E4C261-8628-41FF-B640-2EBBB103CC5E}"/>
              </a:ext>
            </a:extLst>
          </p:cNvPr>
          <p:cNvSpPr/>
          <p:nvPr/>
        </p:nvSpPr>
        <p:spPr>
          <a:xfrm>
            <a:off x="518748" y="1368208"/>
            <a:ext cx="9020904" cy="12463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rgbClr val="58595B"/>
                </a:solidFill>
                <a:latin typeface="Open Sans" charset="0"/>
                <a:ea typeface="Open Sans" charset="0"/>
                <a:cs typeface="Open Sans" charset="0"/>
              </a:rPr>
              <a:t>For technical support please contact: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rgbClr val="007846"/>
                </a:solidFill>
                <a:latin typeface="Open Sans" charset="0"/>
                <a:ea typeface="Open Sans" charset="0"/>
                <a:cs typeface="Open Sans" charset="0"/>
              </a:rPr>
              <a:t>support@ayyeka.com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rgbClr val="007846"/>
                </a:solidFill>
                <a:latin typeface="Open Sans" charset="0"/>
                <a:ea typeface="Open Sans" charset="0"/>
                <a:cs typeface="Open Sans" charset="0"/>
              </a:rPr>
              <a:t>+1 (310) 876-8040 Ext. 3 (US)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rgbClr val="007846"/>
                </a:solidFill>
                <a:latin typeface="Open Sans" charset="0"/>
                <a:ea typeface="Open Sans" charset="0"/>
                <a:cs typeface="Open Sans" charset="0"/>
              </a:rPr>
              <a:t>+31 (40) 209-1001  Ext. 3 (EMEA)</a:t>
            </a:r>
          </a:p>
        </p:txBody>
      </p:sp>
    </p:spTree>
    <p:extLst>
      <p:ext uri="{BB962C8B-B14F-4D97-AF65-F5344CB8AC3E}">
        <p14:creationId xmlns:p14="http://schemas.microsoft.com/office/powerpoint/2010/main" val="1842122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12122</TotalTime>
  <Words>187</Words>
  <Application>Microsoft Office PowerPoint</Application>
  <PresentationFormat>Custom</PresentationFormat>
  <Paragraphs>54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Tal Avrahami</dc:creator>
  <cp:lastModifiedBy>Yehudit Kunkel</cp:lastModifiedBy>
  <cp:revision>297</cp:revision>
  <cp:lastPrinted>2018-04-24T08:11:04Z</cp:lastPrinted>
  <dcterms:created xsi:type="dcterms:W3CDTF">2017-07-12T08:10:35Z</dcterms:created>
  <dcterms:modified xsi:type="dcterms:W3CDTF">2022-03-30T06:28:47Z</dcterms:modified>
</cp:coreProperties>
</file>